
<file path=[Content_Types].xml><?xml version="1.0" encoding="utf-8"?>
<Types xmlns="http://schemas.openxmlformats.org/package/2006/content-types">
  <Default Extension="jpeg" ContentType="image/jpeg"/>
  <Default Extension="jpg"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3.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4.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5.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6.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media/image10.jp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6" r:id="rId4"/>
    <p:sldMasterId id="2147484142" r:id="rId5"/>
    <p:sldMasterId id="2147484051" r:id="rId6"/>
    <p:sldMasterId id="2147484081" r:id="rId7"/>
    <p:sldMasterId id="2147484110" r:id="rId8"/>
    <p:sldMasterId id="2147484170" r:id="rId9"/>
    <p:sldMasterId id="2147483723" r:id="rId10"/>
  </p:sldMasterIdLst>
  <p:notesMasterIdLst>
    <p:notesMasterId r:id="rId23"/>
  </p:notesMasterIdLst>
  <p:handoutMasterIdLst>
    <p:handoutMasterId r:id="rId24"/>
  </p:handoutMasterIdLst>
  <p:sldIdLst>
    <p:sldId id="517" r:id="rId11"/>
    <p:sldId id="256" r:id="rId12"/>
    <p:sldId id="518" r:id="rId13"/>
    <p:sldId id="257" r:id="rId14"/>
    <p:sldId id="258" r:id="rId15"/>
    <p:sldId id="260" r:id="rId16"/>
    <p:sldId id="261" r:id="rId17"/>
    <p:sldId id="263" r:id="rId18"/>
    <p:sldId id="264" r:id="rId19"/>
    <p:sldId id="262" r:id="rId20"/>
    <p:sldId id="267" r:id="rId21"/>
    <p:sldId id="26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2280" userDrawn="1">
          <p15:clr>
            <a:srgbClr val="A4A3A4"/>
          </p15:clr>
        </p15:guide>
        <p15:guide id="3"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4E4E4"/>
    <a:srgbClr val="4D4D4D"/>
    <a:srgbClr val="DEDEDE"/>
    <a:srgbClr val="A29A92"/>
    <a:srgbClr val="00863D"/>
    <a:srgbClr val="00B050"/>
    <a:srgbClr val="C8C8C8"/>
    <a:srgbClr val="FF6600"/>
    <a:srgbClr val="D9D9D9"/>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29" autoAdjust="0"/>
    <p:restoredTop sz="79322" autoAdjust="0"/>
  </p:normalViewPr>
  <p:slideViewPr>
    <p:cSldViewPr snapToGrid="0">
      <p:cViewPr varScale="1">
        <p:scale>
          <a:sx n="86" d="100"/>
          <a:sy n="86" d="100"/>
        </p:scale>
        <p:origin x="222" y="60"/>
      </p:cViewPr>
      <p:guideLst>
        <p:guide orient="horz" pos="2160"/>
        <p:guide orient="horz" pos="2280"/>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98" d="100"/>
          <a:sy n="98" d="100"/>
        </p:scale>
        <p:origin x="351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9.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CF3383-DF08-4C90-8557-22EF3027DD43}" type="datetimeFigureOut">
              <a:rPr lang="en-US" smtClean="0"/>
              <a:t>8/1/2025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793050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D16557-6E8E-4D95-8DF3-2DE1590C714A}" type="datetimeFigureOut">
              <a:rPr lang="en-US" smtClean="0"/>
              <a:t>8/1/2025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3A86D8-1D95-4DFF-A26B-8F86AC3AC58E}" type="slidenum">
              <a:rPr lang="en-US" smtClean="0"/>
              <a:t>‹#›</a:t>
            </a:fld>
            <a:endParaRPr lang="en-US"/>
          </a:p>
        </p:txBody>
      </p:sp>
    </p:spTree>
    <p:extLst>
      <p:ext uri="{BB962C8B-B14F-4D97-AF65-F5344CB8AC3E}">
        <p14:creationId xmlns:p14="http://schemas.microsoft.com/office/powerpoint/2010/main" val="1538130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3A86D8-1D95-4DFF-A26B-8F86AC3AC58E}" type="slidenum">
              <a:rPr lang="en-US" smtClean="0"/>
              <a:t>1</a:t>
            </a:fld>
            <a:endParaRPr lang="en-US"/>
          </a:p>
        </p:txBody>
      </p:sp>
    </p:spTree>
    <p:extLst>
      <p:ext uri="{BB962C8B-B14F-4D97-AF65-F5344CB8AC3E}">
        <p14:creationId xmlns:p14="http://schemas.microsoft.com/office/powerpoint/2010/main" val="1471503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C718C8BC-3817-BA43-A697-C0F8A79E6437}"/>
              </a:ext>
            </a:extLst>
          </p:cNvPr>
          <p:cNvSpPr>
            <a:spLocks noGrp="1"/>
          </p:cNvSpPr>
          <p:nvPr>
            <p:ph type="title"/>
          </p:nvPr>
        </p:nvSpPr>
        <p:spPr>
          <a:xfrm>
            <a:off x="948366" y="128981"/>
            <a:ext cx="9933899" cy="832920"/>
          </a:xfrm>
        </p:spPr>
        <p:txBody>
          <a:bodyPr/>
          <a:lstStyle/>
          <a:p>
            <a:r>
              <a:rPr lang="en-US"/>
              <a:t>Click to edit Master title style</a:t>
            </a:r>
          </a:p>
        </p:txBody>
      </p:sp>
    </p:spTree>
    <p:extLst>
      <p:ext uri="{BB962C8B-B14F-4D97-AF65-F5344CB8AC3E}">
        <p14:creationId xmlns:p14="http://schemas.microsoft.com/office/powerpoint/2010/main" val="3039711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501760378"/>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bg2">
                    <a:lumMod val="50000"/>
                  </a:schemeClr>
                </a:solidFill>
              </a:rPr>
              <a:pPr algn="r">
                <a:spcBef>
                  <a:spcPct val="50000"/>
                </a:spcBef>
                <a:defRPr/>
              </a:pPr>
              <a:t>‹#›</a:t>
            </a:fld>
            <a:endParaRPr lang="en-US" sz="1100" b="0" baseline="0" dirty="0">
              <a:solidFill>
                <a:schemeClr val="bg2">
                  <a:lumMod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
        <p:nvSpPr>
          <p:cNvPr id="3" name="TextBox 2">
            <a:extLst>
              <a:ext uri="{FF2B5EF4-FFF2-40B4-BE49-F238E27FC236}">
                <a16:creationId xmlns:a16="http://schemas.microsoft.com/office/drawing/2014/main" id="{D9F0C27E-08F8-B2DC-3FBC-DBF8758A6EB4}"/>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D1BF6447-1438-9DC9-A4D0-DA7BD956CC6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80601818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
        <p:nvSpPr>
          <p:cNvPr id="3" name="TextBox 2">
            <a:extLst>
              <a:ext uri="{FF2B5EF4-FFF2-40B4-BE49-F238E27FC236}">
                <a16:creationId xmlns:a16="http://schemas.microsoft.com/office/drawing/2014/main" id="{36CCC378-15A8-6972-3896-FF69DB1A86EF}"/>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B4753ADC-3CDC-8585-1B64-FC71910FE39F}"/>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26643433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
        <p:nvSpPr>
          <p:cNvPr id="3" name="TextBox 2">
            <a:extLst>
              <a:ext uri="{FF2B5EF4-FFF2-40B4-BE49-F238E27FC236}">
                <a16:creationId xmlns:a16="http://schemas.microsoft.com/office/drawing/2014/main" id="{2BA9C1D8-06A5-3CF2-8FFF-D157FCBDA838}"/>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27DC6927-6328-54A3-652D-C2A424EB7FFA}"/>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38524690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4" name="TextBox 3">
            <a:extLst>
              <a:ext uri="{FF2B5EF4-FFF2-40B4-BE49-F238E27FC236}">
                <a16:creationId xmlns:a16="http://schemas.microsoft.com/office/drawing/2014/main" id="{630BD048-B218-74A4-3C87-05F3F4A8C071}"/>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5" name="TextBox 4">
            <a:extLst>
              <a:ext uri="{FF2B5EF4-FFF2-40B4-BE49-F238E27FC236}">
                <a16:creationId xmlns:a16="http://schemas.microsoft.com/office/drawing/2014/main" id="{3DB49293-9868-09DD-39EF-161AEFC6379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18358085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2" name="TextBox 1">
            <a:extLst>
              <a:ext uri="{FF2B5EF4-FFF2-40B4-BE49-F238E27FC236}">
                <a16:creationId xmlns:a16="http://schemas.microsoft.com/office/drawing/2014/main" id="{C4E397FB-1BD3-B604-0055-B801B36980F1}"/>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F89B0BD2-2241-1984-EDA5-DF47FC1C5535}"/>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89772597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TextBox 6">
            <a:extLst>
              <a:ext uri="{FF2B5EF4-FFF2-40B4-BE49-F238E27FC236}">
                <a16:creationId xmlns:a16="http://schemas.microsoft.com/office/drawing/2014/main" id="{6B1A8707-5D07-168E-A660-71E24684D34A}"/>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Box 7">
            <a:extLst>
              <a:ext uri="{FF2B5EF4-FFF2-40B4-BE49-F238E27FC236}">
                <a16:creationId xmlns:a16="http://schemas.microsoft.com/office/drawing/2014/main" id="{226D763A-45F5-16E1-3837-E3A03BFB0CE1}"/>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414510271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3" name="TextBox 2">
            <a:extLst>
              <a:ext uri="{FF2B5EF4-FFF2-40B4-BE49-F238E27FC236}">
                <a16:creationId xmlns:a16="http://schemas.microsoft.com/office/drawing/2014/main" id="{69DD5BFE-D25D-8741-ADAE-C79A9ECF903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2118CA89-9EB2-83A5-C690-ED0F196E89C9}"/>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 Placeholder 3">
            <a:extLst>
              <a:ext uri="{FF2B5EF4-FFF2-40B4-BE49-F238E27FC236}">
                <a16:creationId xmlns:a16="http://schemas.microsoft.com/office/drawing/2014/main" id="{DF92E724-FB8E-DBF9-9C01-321A41DCF83B}"/>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5087945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2" name="TextBox 1">
            <a:extLst>
              <a:ext uri="{FF2B5EF4-FFF2-40B4-BE49-F238E27FC236}">
                <a16:creationId xmlns:a16="http://schemas.microsoft.com/office/drawing/2014/main" id="{D65A919C-BB57-C85E-D512-91C2F36D8E3C}"/>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9F43E06D-00DD-5633-AC95-2BB934291B1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 Placeholder 3">
            <a:extLst>
              <a:ext uri="{FF2B5EF4-FFF2-40B4-BE49-F238E27FC236}">
                <a16:creationId xmlns:a16="http://schemas.microsoft.com/office/drawing/2014/main" id="{178FC1A7-865F-04A4-DEDA-753B0AAD0B77}"/>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644205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2" name="TextBox 1">
            <a:extLst>
              <a:ext uri="{FF2B5EF4-FFF2-40B4-BE49-F238E27FC236}">
                <a16:creationId xmlns:a16="http://schemas.microsoft.com/office/drawing/2014/main" id="{6601B32B-620F-5F12-C780-5B24254CA8D4}"/>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D4C974F1-8C7E-A3AA-CFB8-4D1931322188}"/>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 Placeholder 3">
            <a:extLst>
              <a:ext uri="{FF2B5EF4-FFF2-40B4-BE49-F238E27FC236}">
                <a16:creationId xmlns:a16="http://schemas.microsoft.com/office/drawing/2014/main" id="{4F1F7A21-0DBA-C465-E0AA-72DD009C817B}"/>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104130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3" name="TextBox 2">
            <a:extLst>
              <a:ext uri="{FF2B5EF4-FFF2-40B4-BE49-F238E27FC236}">
                <a16:creationId xmlns:a16="http://schemas.microsoft.com/office/drawing/2014/main" id="{DC078E2E-5692-69A7-3932-C9B95BFB1455}"/>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Box 6">
            <a:extLst>
              <a:ext uri="{FF2B5EF4-FFF2-40B4-BE49-F238E27FC236}">
                <a16:creationId xmlns:a16="http://schemas.microsoft.com/office/drawing/2014/main" id="{34ACF833-FF07-52A0-1A00-9B26C0517ACC}"/>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 Placeholder 3">
            <a:extLst>
              <a:ext uri="{FF2B5EF4-FFF2-40B4-BE49-F238E27FC236}">
                <a16:creationId xmlns:a16="http://schemas.microsoft.com/office/drawing/2014/main" id="{150C02F4-0DF1-F443-5C88-4EA1D8A61E60}"/>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5702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802872667"/>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5" name="TextBox 4">
            <a:extLst>
              <a:ext uri="{FF2B5EF4-FFF2-40B4-BE49-F238E27FC236}">
                <a16:creationId xmlns:a16="http://schemas.microsoft.com/office/drawing/2014/main" id="{F607A8A6-FDF1-80E7-F46D-BC408816EE42}"/>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E4982A8D-99E5-0832-4DAF-99DAD01113E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9" name="Text Placeholder 3">
            <a:extLst>
              <a:ext uri="{FF2B5EF4-FFF2-40B4-BE49-F238E27FC236}">
                <a16:creationId xmlns:a16="http://schemas.microsoft.com/office/drawing/2014/main" id="{F679BBB8-117C-A6C5-51B9-0962CFEA68C3}"/>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636804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3093E-F997-9C1A-6F41-94195AEDCE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6622E9-B548-9861-17FE-B80B6A60E3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552F3AF-A319-231F-545F-18799EF83E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2B70C4-3999-81B3-9B74-C670362B9650}"/>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5EF19D12-2F54-317E-96F3-9AAA761DFA05}"/>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0402505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62A64504-0669-5CF0-805D-174C1EFD60F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3675707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36817793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150843740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439278527"/>
      </p:ext>
    </p:extLst>
  </p:cSld>
  <p:clrMapOvr>
    <a:masterClrMapping/>
  </p:clrMapOvr>
  <p:extLst>
    <p:ext uri="{DCECCB84-F9BA-43D5-87BE-67443E8EF086}">
      <p15:sldGuideLst xmlns:p15="http://schemas.microsoft.com/office/powerpoint/2012/main"/>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299873838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2" name="Title 1"/>
          <p:cNvSpPr>
            <a:spLocks noGrp="1"/>
          </p:cNvSpPr>
          <p:nvPr>
            <p:ph type="title"/>
          </p:nvPr>
        </p:nvSpPr>
        <p:spPr/>
        <p:txBody>
          <a:bodyPr/>
          <a:lstStyle/>
          <a:p>
            <a:r>
              <a:rPr lang="en-US" dirty="0"/>
              <a:t>Click to edit Master title style</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Tree>
    <p:extLst>
      <p:ext uri="{BB962C8B-B14F-4D97-AF65-F5344CB8AC3E}">
        <p14:creationId xmlns:p14="http://schemas.microsoft.com/office/powerpoint/2010/main" val="52411938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33171661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624684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73658870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02421255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1978226686"/>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04953975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387711022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31499288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58753715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AA3CD5E4-A5C4-AFB4-80AA-82539154DD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5164315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097512708"/>
      </p:ext>
    </p:extLst>
  </p:cSld>
  <p:clrMapOvr>
    <a:masterClrMapping/>
  </p:clrMapOvr>
  <p:hf hdr="0" dt="0"/>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67920520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36576388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7AD23EB7-47BD-A421-AD32-BA7882ED264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5524163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35299516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9590112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17509264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50425440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30026797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75316082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57210536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12185524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64531100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62A64504-0669-5CF0-805D-174C1EFD60F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472870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84334371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76890965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347316825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433027956"/>
      </p:ext>
    </p:extLst>
  </p:cSld>
  <p:clrMapOvr>
    <a:masterClrMapping/>
  </p:clrMapOvr>
  <p:extLst>
    <p:ext uri="{DCECCB84-F9BA-43D5-87BE-67443E8EF086}">
      <p15:sldGuideLst xmlns:p15="http://schemas.microsoft.com/office/powerpoint/2012/main"/>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401107571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2" name="Title 1"/>
          <p:cNvSpPr>
            <a:spLocks noGrp="1"/>
          </p:cNvSpPr>
          <p:nvPr>
            <p:ph type="title"/>
          </p:nvPr>
        </p:nvSpPr>
        <p:spPr/>
        <p:txBody>
          <a:bodyPr/>
          <a:lstStyle/>
          <a:p>
            <a:r>
              <a:rPr lang="en-US" dirty="0"/>
              <a:t>Click to edit Master title style</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Tree>
    <p:extLst>
      <p:ext uri="{BB962C8B-B14F-4D97-AF65-F5344CB8AC3E}">
        <p14:creationId xmlns:p14="http://schemas.microsoft.com/office/powerpoint/2010/main" val="384004314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97479366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8507183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643622679"/>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113828859"/>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3473439702"/>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0"/>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7B0D9059-3C9E-5AFD-2A32-2874C4FC4C5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512692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779318526"/>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08090194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4069610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AA3CD5E4-A5C4-AFB4-80AA-82539154DD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039457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8037867"/>
      </p:ext>
    </p:extLst>
  </p:cSld>
  <p:clrMapOvr>
    <a:masterClrMapping/>
  </p:clrMapOvr>
  <p:hf hdr="0" dt="0"/>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59704092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11761343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131414139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0692560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4507271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993319496"/>
      </p:ext>
    </p:extLst>
  </p:cSld>
  <p:clrMapOvr>
    <a:masterClrMapping/>
  </p:clrMapOvr>
  <p:hf hdr="0" dt="0"/>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11203052"/>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8677665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8815689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08298502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2964060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60128976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Chart Color Layout">
    <p:spTree>
      <p:nvGrpSpPr>
        <p:cNvPr id="1" name=""/>
        <p:cNvGrpSpPr/>
        <p:nvPr/>
      </p:nvGrpSpPr>
      <p:grpSpPr>
        <a:xfrm>
          <a:off x="0" y="0"/>
          <a:ext cx="0" cy="0"/>
          <a:chOff x="0" y="0"/>
          <a:chExt cx="0" cy="0"/>
        </a:xfrm>
      </p:grpSpPr>
      <p:sp>
        <p:nvSpPr>
          <p:cNvPr id="10" name="Chart Placeholder 9"/>
          <p:cNvSpPr>
            <a:spLocks noGrp="1"/>
          </p:cNvSpPr>
          <p:nvPr>
            <p:ph type="chart" sz="quarter" idx="12"/>
          </p:nvPr>
        </p:nvSpPr>
        <p:spPr>
          <a:xfrm>
            <a:off x="266700" y="1028700"/>
            <a:ext cx="11658599" cy="5600700"/>
          </a:xfrm>
        </p:spPr>
        <p:txBody>
          <a:bodyPr/>
          <a:lstStyle/>
          <a:p>
            <a:endParaRPr lang="en-US" dirty="0"/>
          </a:p>
        </p:txBody>
      </p:sp>
      <p:sp>
        <p:nvSpPr>
          <p:cNvPr id="3" name="Date Placeholder 2">
            <a:extLst>
              <a:ext uri="{FF2B5EF4-FFF2-40B4-BE49-F238E27FC236}">
                <a16:creationId xmlns:a16="http://schemas.microsoft.com/office/drawing/2014/main" id="{A3619AFA-4A38-490D-A5F0-BADCBB95D733}"/>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64AB4267-87B5-4161-84B6-F192661295C3}"/>
              </a:ext>
            </a:extLst>
          </p:cNvPr>
          <p:cNvSpPr>
            <a:spLocks noGrp="1"/>
          </p:cNvSpPr>
          <p:nvPr>
            <p:ph type="ftr" sz="quarter" idx="14"/>
          </p:nvPr>
        </p:nvSpPr>
        <p:spPr/>
        <p:txBody>
          <a:bodyPr/>
          <a:lstStyle/>
          <a:p>
            <a:endParaRPr lang="en-US" dirty="0"/>
          </a:p>
        </p:txBody>
      </p:sp>
      <p:sp>
        <p:nvSpPr>
          <p:cNvPr id="6" name="Title 5">
            <a:extLst>
              <a:ext uri="{FF2B5EF4-FFF2-40B4-BE49-F238E27FC236}">
                <a16:creationId xmlns:a16="http://schemas.microsoft.com/office/drawing/2014/main" id="{1FDFC77C-D990-FC23-7F32-24231C7AF06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84115466"/>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Reference ONLY">
    <p:bg>
      <p:bgPr>
        <a:solidFill>
          <a:schemeClr val="tx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510689-FF1B-863B-E08A-0D6B1DD61503}"/>
              </a:ext>
            </a:extLst>
          </p:cNvPr>
          <p:cNvPicPr>
            <a:picLocks noChangeAspect="1"/>
          </p:cNvPicPr>
          <p:nvPr userDrawn="1"/>
        </p:nvPicPr>
        <p:blipFill>
          <a:blip r:embed="rId2"/>
          <a:stretch>
            <a:fillRect/>
          </a:stretch>
        </p:blipFill>
        <p:spPr>
          <a:xfrm>
            <a:off x="934316" y="10952"/>
            <a:ext cx="10286134" cy="6847048"/>
          </a:xfrm>
          <a:prstGeom prst="rect">
            <a:avLst/>
          </a:prstGeom>
        </p:spPr>
      </p:pic>
    </p:spTree>
    <p:extLst>
      <p:ext uri="{BB962C8B-B14F-4D97-AF65-F5344CB8AC3E}">
        <p14:creationId xmlns:p14="http://schemas.microsoft.com/office/powerpoint/2010/main" val="39811075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20000"/>
            <a:lumOff val="8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7830850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9265633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5000">
              <a:schemeClr val="tx2"/>
            </a:gs>
            <a:gs pos="90000">
              <a:schemeClr val="tx2">
                <a:alpha val="4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1529403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3562901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8523942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37802714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657202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7274079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4431359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7999428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4229492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1_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973824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E3495-B5B6-1338-B33C-51CFC9178F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7AAF4D-2C6B-2C5B-099A-A7E16824192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266288-F3A7-92C4-92A0-E495EBF63957}"/>
              </a:ext>
            </a:extLst>
          </p:cNvPr>
          <p:cNvSpPr>
            <a:spLocks noGrp="1"/>
          </p:cNvSpPr>
          <p:nvPr>
            <p:ph type="dt" sz="half" idx="10"/>
          </p:nvPr>
        </p:nvSpPr>
        <p:spPr/>
        <p:txBody>
          <a:bodyPr/>
          <a:lstStyle/>
          <a:p>
            <a:fld id="{DB6336FC-D552-4D9C-9C9E-6525FEE7D05B}" type="datetimeFigureOut">
              <a:rPr lang="en-US" smtClean="0"/>
              <a:t>8/1/2025</a:t>
            </a:fld>
            <a:endParaRPr lang="en-US"/>
          </a:p>
        </p:txBody>
      </p:sp>
      <p:sp>
        <p:nvSpPr>
          <p:cNvPr id="5" name="Footer Placeholder 4">
            <a:extLst>
              <a:ext uri="{FF2B5EF4-FFF2-40B4-BE49-F238E27FC236}">
                <a16:creationId xmlns:a16="http://schemas.microsoft.com/office/drawing/2014/main" id="{E36BDFE8-E64B-D5F9-D9A2-C6846CB5CB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D5FA9D-7FDE-2A97-EA17-86BBBAFC6473}"/>
              </a:ext>
            </a:extLst>
          </p:cNvPr>
          <p:cNvSpPr>
            <a:spLocks noGrp="1"/>
          </p:cNvSpPr>
          <p:nvPr>
            <p:ph type="sldNum" sz="quarter" idx="12"/>
          </p:nvPr>
        </p:nvSpPr>
        <p:spPr/>
        <p:txBody>
          <a:bodyPr/>
          <a:lstStyle/>
          <a:p>
            <a:fld id="{97985897-775A-446E-A729-DEB4C0AE021F}" type="slidenum">
              <a:rPr lang="en-US" smtClean="0"/>
              <a:t>‹#›</a:t>
            </a:fld>
            <a:endParaRPr lang="en-US"/>
          </a:p>
        </p:txBody>
      </p:sp>
    </p:spTree>
    <p:extLst>
      <p:ext uri="{BB962C8B-B14F-4D97-AF65-F5344CB8AC3E}">
        <p14:creationId xmlns:p14="http://schemas.microsoft.com/office/powerpoint/2010/main" val="29358985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F4D27-A3E3-D721-5804-D39065D0A1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782C62A-2175-C164-F38A-809DFCDF4857}"/>
              </a:ext>
            </a:extLst>
          </p:cNvPr>
          <p:cNvSpPr>
            <a:spLocks noGrp="1"/>
          </p:cNvSpPr>
          <p:nvPr>
            <p:ph type="dt" sz="half" idx="10"/>
          </p:nvPr>
        </p:nvSpPr>
        <p:spPr/>
        <p:txBody>
          <a:bodyPr/>
          <a:lstStyle/>
          <a:p>
            <a:fld id="{DB6336FC-D552-4D9C-9C9E-6525FEE7D05B}" type="datetimeFigureOut">
              <a:rPr lang="en-US" smtClean="0"/>
              <a:t>8/1/2025</a:t>
            </a:fld>
            <a:endParaRPr lang="en-US"/>
          </a:p>
        </p:txBody>
      </p:sp>
      <p:sp>
        <p:nvSpPr>
          <p:cNvPr id="4" name="Footer Placeholder 3">
            <a:extLst>
              <a:ext uri="{FF2B5EF4-FFF2-40B4-BE49-F238E27FC236}">
                <a16:creationId xmlns:a16="http://schemas.microsoft.com/office/drawing/2014/main" id="{1F6C34B7-68A4-ABF2-DCE6-C4DFFFD3802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D08408E-1709-9F49-F900-978191E043E2}"/>
              </a:ext>
            </a:extLst>
          </p:cNvPr>
          <p:cNvSpPr>
            <a:spLocks noGrp="1"/>
          </p:cNvSpPr>
          <p:nvPr>
            <p:ph type="sldNum" sz="quarter" idx="12"/>
          </p:nvPr>
        </p:nvSpPr>
        <p:spPr/>
        <p:txBody>
          <a:bodyPr/>
          <a:lstStyle/>
          <a:p>
            <a:fld id="{97985897-775A-446E-A729-DEB4C0AE021F}" type="slidenum">
              <a:rPr lang="en-US" smtClean="0"/>
              <a:t>‹#›</a:t>
            </a:fld>
            <a:endParaRPr lang="en-US"/>
          </a:p>
        </p:txBody>
      </p:sp>
    </p:spTree>
    <p:extLst>
      <p:ext uri="{BB962C8B-B14F-4D97-AF65-F5344CB8AC3E}">
        <p14:creationId xmlns:p14="http://schemas.microsoft.com/office/powerpoint/2010/main" val="3655655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942C9F60-E948-0B16-240A-DCBC52D49E5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2799532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C718C8BC-3817-BA43-A697-C0F8A79E64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970837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15520966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942C9F60-E948-0B16-240A-DCBC52D49E5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0726252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Picture with Caption">
    <p:bg>
      <p:bgPr>
        <a:gradFill flip="none" rotWithShape="1">
          <a:gsLst>
            <a:gs pos="75000">
              <a:schemeClr val="tx2"/>
            </a:gs>
            <a:gs pos="85000">
              <a:schemeClr val="tx2">
                <a:alpha val="35000"/>
              </a:schemeClr>
            </a:gs>
            <a:gs pos="95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2103966943"/>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FC0BCDB4-4C07-CBF2-EFC4-7CEF0E0994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471780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1D0F7681-D094-4E6D-0DF0-99CD21DC42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62641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CC30DB31-FD65-4D95-4478-6813E7F155C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655615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6498186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977904076"/>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693227270"/>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Picture with Caption">
    <p:bg>
      <p:bgPr>
        <a:gradFill flip="none" rotWithShape="1">
          <a:gsLst>
            <a:gs pos="75000">
              <a:schemeClr val="tx2"/>
            </a:gs>
            <a:gs pos="85000">
              <a:schemeClr val="tx2">
                <a:alpha val="35000"/>
              </a:schemeClr>
            </a:gs>
            <a:gs pos="95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3924584535"/>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516359702"/>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81979367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7AD23EB7-47BD-A421-AD32-BA7882ED264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538435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6461439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0"/>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7B0D9059-3C9E-5AFD-2A32-2874C4FC4C5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61594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6249665"/>
      </p:ext>
    </p:extLst>
  </p:cSld>
  <p:clrMapOvr>
    <a:masterClrMapping/>
  </p:clrMapOvr>
  <p:hf hdr="0" dt="0"/>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20000"/>
            <a:lumOff val="8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7373409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24976461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5000">
              <a:schemeClr val="tx2"/>
            </a:gs>
            <a:gs pos="90000">
              <a:schemeClr val="tx2">
                <a:alpha val="4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20197952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772206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FC0BCDB4-4C07-CBF2-EFC4-7CEF0E0994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6757258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69728047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0107278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5187335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7599311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3839277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57816786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picTx" preserve="1">
  <p:cSld name="1_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4803060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B8F7E44F-C564-AFF5-D73D-599A8EB64DC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95659145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
        <p:nvSpPr>
          <p:cNvPr id="3" name="Title 2">
            <a:extLst>
              <a:ext uri="{FF2B5EF4-FFF2-40B4-BE49-F238E27FC236}">
                <a16:creationId xmlns:a16="http://schemas.microsoft.com/office/drawing/2014/main" id="{AEDBE4B2-ED26-DF20-EB88-9102132A1C0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4494691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74074E2E-ED81-F3EC-B678-0FDCBC64206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3179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1D0F7681-D094-4E6D-0DF0-99CD21DC42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674156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
        <p:nvSpPr>
          <p:cNvPr id="5" name="Title 4">
            <a:extLst>
              <a:ext uri="{FF2B5EF4-FFF2-40B4-BE49-F238E27FC236}">
                <a16:creationId xmlns:a16="http://schemas.microsoft.com/office/drawing/2014/main" id="{AB808ED8-8426-A0C0-9763-B7D4C153D10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40544361"/>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62C6ABDE-E95A-0F3C-098E-3AB6CD8A719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078199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DFDE0C51-EABF-8EEF-D372-6195FADF385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7024721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1FA45842-A577-D012-E0A0-40AA7BE0D29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88892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
        <p:nvSpPr>
          <p:cNvPr id="3" name="Title 2">
            <a:extLst>
              <a:ext uri="{FF2B5EF4-FFF2-40B4-BE49-F238E27FC236}">
                <a16:creationId xmlns:a16="http://schemas.microsoft.com/office/drawing/2014/main" id="{B93C48AD-9F55-0046-00A1-CC510D30C60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4427488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
        <p:nvSpPr>
          <p:cNvPr id="5" name="Title 4">
            <a:extLst>
              <a:ext uri="{FF2B5EF4-FFF2-40B4-BE49-F238E27FC236}">
                <a16:creationId xmlns:a16="http://schemas.microsoft.com/office/drawing/2014/main" id="{44FB5578-DA9B-BD0B-5613-AEFB9E68B6F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98025777"/>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
        <p:nvSpPr>
          <p:cNvPr id="7" name="Title 6">
            <a:extLst>
              <a:ext uri="{FF2B5EF4-FFF2-40B4-BE49-F238E27FC236}">
                <a16:creationId xmlns:a16="http://schemas.microsoft.com/office/drawing/2014/main" id="{929DC40A-BB92-C526-3CD0-189C3429C4D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3898774"/>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
        <p:nvSpPr>
          <p:cNvPr id="6" name="Title 5">
            <a:extLst>
              <a:ext uri="{FF2B5EF4-FFF2-40B4-BE49-F238E27FC236}">
                <a16:creationId xmlns:a16="http://schemas.microsoft.com/office/drawing/2014/main" id="{481C1557-2F36-FF70-9AEB-DF21DD5067B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1852820"/>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
        <p:nvSpPr>
          <p:cNvPr id="6" name="Title 5">
            <a:extLst>
              <a:ext uri="{FF2B5EF4-FFF2-40B4-BE49-F238E27FC236}">
                <a16:creationId xmlns:a16="http://schemas.microsoft.com/office/drawing/2014/main" id="{F2E409FF-5585-8E4A-14AA-59DBC4EAF93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6880084"/>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B02F4169-3E26-AB53-54FC-47BE477B90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62775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CC30DB31-FD65-4D95-4478-6813E7F155C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468130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11051466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DACA2C3D-12FE-63E8-E6E7-2094824214F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914652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290452761"/>
      </p:ext>
    </p:extLst>
  </p:cSld>
  <p:clrMapOvr>
    <a:masterClrMapping/>
  </p:clrMapOvr>
  <p:hf hdr="0" dt="0"/>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47190998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7981640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420945057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3883221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57199595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915168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974459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37503846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5186247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27105447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7991514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79741628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3B3BB445-F4B7-CADC-0D0E-2F77E6D29AB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034605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
        <p:nvSpPr>
          <p:cNvPr id="3" name="Title 2">
            <a:extLst>
              <a:ext uri="{FF2B5EF4-FFF2-40B4-BE49-F238E27FC236}">
                <a16:creationId xmlns:a16="http://schemas.microsoft.com/office/drawing/2014/main" id="{3F0C188E-247B-9C3F-A9A1-C83CFE759AA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782153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7202369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683895260"/>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343208891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0D83DA01-DEF9-54DE-5B29-4ACD3FE63AA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24860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1916911407"/>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7C0718C4-6A68-5C9A-D51B-6E4A148DA30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7768353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
        <p:nvSpPr>
          <p:cNvPr id="3" name="Title 2">
            <a:extLst>
              <a:ext uri="{FF2B5EF4-FFF2-40B4-BE49-F238E27FC236}">
                <a16:creationId xmlns:a16="http://schemas.microsoft.com/office/drawing/2014/main" id="{D7BCB16E-0E8E-5157-7B5A-C68F6A9B78A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0103598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886297771"/>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787658590"/>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94306714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319340364"/>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C36767D0-41E3-FB81-AF9C-B23748A500E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6662924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90209499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906D055C-0506-0861-DE5F-4C6932D6751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7324322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
        <p:nvSpPr>
          <p:cNvPr id="3" name="TextBox 2">
            <a:extLst>
              <a:ext uri="{FF2B5EF4-FFF2-40B4-BE49-F238E27FC236}">
                <a16:creationId xmlns:a16="http://schemas.microsoft.com/office/drawing/2014/main" id="{C369F6EA-5BBB-736F-8B43-C8414A1A7110}"/>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5" name="TextBox 4">
            <a:extLst>
              <a:ext uri="{FF2B5EF4-FFF2-40B4-BE49-F238E27FC236}">
                <a16:creationId xmlns:a16="http://schemas.microsoft.com/office/drawing/2014/main" id="{A49041E3-ECCE-7D4E-3D0F-271435F717AB}"/>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118713353"/>
      </p:ext>
    </p:extLst>
  </p:cSld>
  <p:clrMapOvr>
    <a:masterClrMapping/>
  </p:clrMapOvr>
  <p:hf hd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3.jp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29" Type="http://schemas.openxmlformats.org/officeDocument/2006/relationships/image" Target="../media/image1.png"/><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28" Type="http://schemas.openxmlformats.org/officeDocument/2006/relationships/theme" Target="../theme/theme2.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slideLayout" Target="../slideLayouts/slideLayout56.xml"/><Relationship Id="rId30"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29" Type="http://schemas.openxmlformats.org/officeDocument/2006/relationships/image" Target="../media/image1.png"/><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theme" Target="../theme/theme3.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31" Type="http://schemas.openxmlformats.org/officeDocument/2006/relationships/image" Target="../media/image6.png"/><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slideLayout" Target="../slideLayouts/slideLayout101.xml"/><Relationship Id="rId26" Type="http://schemas.openxmlformats.org/officeDocument/2006/relationships/slideLayout" Target="../slideLayouts/slideLayout109.xml"/><Relationship Id="rId3" Type="http://schemas.openxmlformats.org/officeDocument/2006/relationships/slideLayout" Target="../slideLayouts/slideLayout86.xml"/><Relationship Id="rId21" Type="http://schemas.openxmlformats.org/officeDocument/2006/relationships/slideLayout" Target="../slideLayouts/slideLayout104.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5" Type="http://schemas.openxmlformats.org/officeDocument/2006/relationships/slideLayout" Target="../slideLayouts/slideLayout108.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0" Type="http://schemas.openxmlformats.org/officeDocument/2006/relationships/slideLayout" Target="../slideLayouts/slideLayout103.xml"/><Relationship Id="rId29" Type="http://schemas.openxmlformats.org/officeDocument/2006/relationships/theme" Target="../theme/theme4.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24" Type="http://schemas.openxmlformats.org/officeDocument/2006/relationships/slideLayout" Target="../slideLayouts/slideLayout107.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23" Type="http://schemas.openxmlformats.org/officeDocument/2006/relationships/slideLayout" Target="../slideLayouts/slideLayout106.xml"/><Relationship Id="rId28" Type="http://schemas.openxmlformats.org/officeDocument/2006/relationships/slideLayout" Target="../slideLayouts/slideLayout111.xml"/><Relationship Id="rId10" Type="http://schemas.openxmlformats.org/officeDocument/2006/relationships/slideLayout" Target="../slideLayouts/slideLayout93.xml"/><Relationship Id="rId19" Type="http://schemas.openxmlformats.org/officeDocument/2006/relationships/slideLayout" Target="../slideLayouts/slideLayout102.xml"/><Relationship Id="rId31" Type="http://schemas.openxmlformats.org/officeDocument/2006/relationships/image" Target="../media/image6.png"/><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slideLayout" Target="../slideLayouts/slideLayout105.xml"/><Relationship Id="rId27" Type="http://schemas.openxmlformats.org/officeDocument/2006/relationships/slideLayout" Target="../slideLayouts/slideLayout110.xml"/><Relationship Id="rId30"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slideLayout" Target="../slideLayouts/slideLayout124.xml"/><Relationship Id="rId18" Type="http://schemas.openxmlformats.org/officeDocument/2006/relationships/slideLayout" Target="../slideLayouts/slideLayout129.xml"/><Relationship Id="rId26" Type="http://schemas.openxmlformats.org/officeDocument/2006/relationships/slideLayout" Target="../slideLayouts/slideLayout137.xml"/><Relationship Id="rId3" Type="http://schemas.openxmlformats.org/officeDocument/2006/relationships/slideLayout" Target="../slideLayouts/slideLayout114.xml"/><Relationship Id="rId21" Type="http://schemas.openxmlformats.org/officeDocument/2006/relationships/slideLayout" Target="../slideLayouts/slideLayout132.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17" Type="http://schemas.openxmlformats.org/officeDocument/2006/relationships/slideLayout" Target="../slideLayouts/slideLayout128.xml"/><Relationship Id="rId25" Type="http://schemas.openxmlformats.org/officeDocument/2006/relationships/slideLayout" Target="../slideLayouts/slideLayout136.xml"/><Relationship Id="rId2" Type="http://schemas.openxmlformats.org/officeDocument/2006/relationships/slideLayout" Target="../slideLayouts/slideLayout113.xml"/><Relationship Id="rId16" Type="http://schemas.openxmlformats.org/officeDocument/2006/relationships/slideLayout" Target="../slideLayouts/slideLayout127.xml"/><Relationship Id="rId20" Type="http://schemas.openxmlformats.org/officeDocument/2006/relationships/slideLayout" Target="../slideLayouts/slideLayout131.xml"/><Relationship Id="rId29" Type="http://schemas.openxmlformats.org/officeDocument/2006/relationships/image" Target="../media/image1.png"/><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24" Type="http://schemas.openxmlformats.org/officeDocument/2006/relationships/slideLayout" Target="../slideLayouts/slideLayout135.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23" Type="http://schemas.openxmlformats.org/officeDocument/2006/relationships/slideLayout" Target="../slideLayouts/slideLayout134.xml"/><Relationship Id="rId28" Type="http://schemas.openxmlformats.org/officeDocument/2006/relationships/theme" Target="../theme/theme5.xml"/><Relationship Id="rId10" Type="http://schemas.openxmlformats.org/officeDocument/2006/relationships/slideLayout" Target="../slideLayouts/slideLayout121.xml"/><Relationship Id="rId19" Type="http://schemas.openxmlformats.org/officeDocument/2006/relationships/slideLayout" Target="../slideLayouts/slideLayout130.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 Id="rId22" Type="http://schemas.openxmlformats.org/officeDocument/2006/relationships/slideLayout" Target="../slideLayouts/slideLayout133.xml"/><Relationship Id="rId27" Type="http://schemas.openxmlformats.org/officeDocument/2006/relationships/slideLayout" Target="../slideLayouts/slideLayout138.xml"/><Relationship Id="rId30" Type="http://schemas.openxmlformats.org/officeDocument/2006/relationships/image" Target="../media/image7.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6.xml"/><Relationship Id="rId13" Type="http://schemas.openxmlformats.org/officeDocument/2006/relationships/slideLayout" Target="../slideLayouts/slideLayout151.xml"/><Relationship Id="rId18" Type="http://schemas.openxmlformats.org/officeDocument/2006/relationships/slideLayout" Target="../slideLayouts/slideLayout156.xml"/><Relationship Id="rId26" Type="http://schemas.openxmlformats.org/officeDocument/2006/relationships/slideLayout" Target="../slideLayouts/slideLayout164.xml"/><Relationship Id="rId3" Type="http://schemas.openxmlformats.org/officeDocument/2006/relationships/slideLayout" Target="../slideLayouts/slideLayout141.xml"/><Relationship Id="rId21" Type="http://schemas.openxmlformats.org/officeDocument/2006/relationships/slideLayout" Target="../slideLayouts/slideLayout159.xml"/><Relationship Id="rId7" Type="http://schemas.openxmlformats.org/officeDocument/2006/relationships/slideLayout" Target="../slideLayouts/slideLayout145.xml"/><Relationship Id="rId12" Type="http://schemas.openxmlformats.org/officeDocument/2006/relationships/slideLayout" Target="../slideLayouts/slideLayout150.xml"/><Relationship Id="rId17" Type="http://schemas.openxmlformats.org/officeDocument/2006/relationships/slideLayout" Target="../slideLayouts/slideLayout155.xml"/><Relationship Id="rId25" Type="http://schemas.openxmlformats.org/officeDocument/2006/relationships/slideLayout" Target="../slideLayouts/slideLayout163.xml"/><Relationship Id="rId2" Type="http://schemas.openxmlformats.org/officeDocument/2006/relationships/slideLayout" Target="../slideLayouts/slideLayout140.xml"/><Relationship Id="rId16" Type="http://schemas.openxmlformats.org/officeDocument/2006/relationships/slideLayout" Target="../slideLayouts/slideLayout154.xml"/><Relationship Id="rId20" Type="http://schemas.openxmlformats.org/officeDocument/2006/relationships/slideLayout" Target="../slideLayouts/slideLayout158.xml"/><Relationship Id="rId29" Type="http://schemas.openxmlformats.org/officeDocument/2006/relationships/image" Target="../media/image1.png"/><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24" Type="http://schemas.openxmlformats.org/officeDocument/2006/relationships/slideLayout" Target="../slideLayouts/slideLayout162.xml"/><Relationship Id="rId5" Type="http://schemas.openxmlformats.org/officeDocument/2006/relationships/slideLayout" Target="../slideLayouts/slideLayout143.xml"/><Relationship Id="rId15" Type="http://schemas.openxmlformats.org/officeDocument/2006/relationships/slideLayout" Target="../slideLayouts/slideLayout153.xml"/><Relationship Id="rId23" Type="http://schemas.openxmlformats.org/officeDocument/2006/relationships/slideLayout" Target="../slideLayouts/slideLayout161.xml"/><Relationship Id="rId28" Type="http://schemas.openxmlformats.org/officeDocument/2006/relationships/theme" Target="../theme/theme6.xml"/><Relationship Id="rId10" Type="http://schemas.openxmlformats.org/officeDocument/2006/relationships/slideLayout" Target="../slideLayouts/slideLayout148.xml"/><Relationship Id="rId19" Type="http://schemas.openxmlformats.org/officeDocument/2006/relationships/slideLayout" Target="../slideLayouts/slideLayout157.xml"/><Relationship Id="rId4" Type="http://schemas.openxmlformats.org/officeDocument/2006/relationships/slideLayout" Target="../slideLayouts/slideLayout142.xml"/><Relationship Id="rId9" Type="http://schemas.openxmlformats.org/officeDocument/2006/relationships/slideLayout" Target="../slideLayouts/slideLayout147.xml"/><Relationship Id="rId14" Type="http://schemas.openxmlformats.org/officeDocument/2006/relationships/slideLayout" Target="../slideLayouts/slideLayout152.xml"/><Relationship Id="rId22" Type="http://schemas.openxmlformats.org/officeDocument/2006/relationships/slideLayout" Target="../slideLayouts/slideLayout160.xml"/><Relationship Id="rId27" Type="http://schemas.openxmlformats.org/officeDocument/2006/relationships/slideLayout" Target="../slideLayouts/slideLayout165.xml"/><Relationship Id="rId30" Type="http://schemas.openxmlformats.org/officeDocument/2006/relationships/image" Target="../media/image7.png"/></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7000">
              <a:schemeClr val="tx2"/>
            </a:gs>
            <a:gs pos="90000">
              <a:schemeClr val="tx2"/>
            </a:gs>
            <a:gs pos="98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051594"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31"/>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2"/>
          <a:stretch>
            <a:fillRect/>
          </a:stretch>
        </p:blipFill>
        <p:spPr>
          <a:xfrm>
            <a:off x="266700" y="319470"/>
            <a:ext cx="681666" cy="451942"/>
          </a:xfrm>
          <a:prstGeom prst="rect">
            <a:avLst/>
          </a:prstGeom>
        </p:spPr>
      </p:pic>
      <p:pic>
        <p:nvPicPr>
          <p:cNvPr id="2" name="Picture 1" descr="A picture containing sitting, water&#10;&#10;Description automatically generated">
            <a:extLst>
              <a:ext uri="{FF2B5EF4-FFF2-40B4-BE49-F238E27FC236}">
                <a16:creationId xmlns:a16="http://schemas.microsoft.com/office/drawing/2014/main" id="{249E43BF-FF99-D240-A32E-884C622352F0}"/>
              </a:ext>
            </a:extLst>
          </p:cNvPr>
          <p:cNvPicPr>
            <a:picLocks noChangeAspect="1"/>
          </p:cNvPicPr>
          <p:nvPr userDrawn="1"/>
        </p:nvPicPr>
        <p:blipFill>
          <a:blip r:embed="rId33" cstate="email">
            <a:extLst>
              <a:ext uri="{28A0092B-C50C-407E-A947-70E740481C1C}">
                <a14:useLocalDpi xmlns:a14="http://schemas.microsoft.com/office/drawing/2010/main"/>
              </a:ext>
            </a:extLst>
          </a:blip>
          <a:stretch>
            <a:fillRect/>
          </a:stretch>
        </p:blipFill>
        <p:spPr>
          <a:xfrm>
            <a:off x="11081996" y="319470"/>
            <a:ext cx="842232" cy="451942"/>
          </a:xfrm>
          <a:prstGeom prst="rect">
            <a:avLst/>
          </a:prstGeom>
        </p:spPr>
      </p:pic>
    </p:spTree>
    <p:extLst>
      <p:ext uri="{BB962C8B-B14F-4D97-AF65-F5344CB8AC3E}">
        <p14:creationId xmlns:p14="http://schemas.microsoft.com/office/powerpoint/2010/main" val="2346450069"/>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2" r:id="rId5"/>
    <p:sldLayoutId id="2147483973" r:id="rId6"/>
    <p:sldLayoutId id="2147483974" r:id="rId7"/>
    <p:sldLayoutId id="2147483975" r:id="rId8"/>
    <p:sldLayoutId id="2147483976" r:id="rId9"/>
    <p:sldLayoutId id="2147483977" r:id="rId10"/>
    <p:sldLayoutId id="2147483978" r:id="rId11"/>
    <p:sldLayoutId id="2147483979" r:id="rId12"/>
    <p:sldLayoutId id="2147483980" r:id="rId13"/>
    <p:sldLayoutId id="2147483981" r:id="rId14"/>
    <p:sldLayoutId id="2147483982" r:id="rId15"/>
    <p:sldLayoutId id="2147483983" r:id="rId16"/>
    <p:sldLayoutId id="2147483984" r:id="rId17"/>
    <p:sldLayoutId id="2147483985" r:id="rId18"/>
    <p:sldLayoutId id="2147484079" r:id="rId19"/>
    <p:sldLayoutId id="2147483987" r:id="rId20"/>
    <p:sldLayoutId id="2147483988" r:id="rId21"/>
    <p:sldLayoutId id="2147483989" r:id="rId22"/>
    <p:sldLayoutId id="2147483990" r:id="rId23"/>
    <p:sldLayoutId id="2147483991" r:id="rId24"/>
    <p:sldLayoutId id="2147483992" r:id="rId25"/>
    <p:sldLayoutId id="2147483993" r:id="rId26"/>
    <p:sldLayoutId id="2147484109" r:id="rId27"/>
    <p:sldLayoutId id="2147484199" r:id="rId28"/>
    <p:sldLayoutId id="2147484200" r:id="rId29"/>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266700" y="319470"/>
            <a:ext cx="681666" cy="451942"/>
          </a:xfrm>
          <a:prstGeom prst="rect">
            <a:avLst/>
          </a:prstGeom>
        </p:spPr>
      </p:pic>
      <p:sp>
        <p:nvSpPr>
          <p:cNvPr id="2" name="TextBox 1">
            <a:extLst>
              <a:ext uri="{FF2B5EF4-FFF2-40B4-BE49-F238E27FC236}">
                <a16:creationId xmlns:a16="http://schemas.microsoft.com/office/drawing/2014/main" id="{13C93DB8-8109-4839-4533-D52647F330B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3" name="TextBox 2">
            <a:extLst>
              <a:ext uri="{FF2B5EF4-FFF2-40B4-BE49-F238E27FC236}">
                <a16:creationId xmlns:a16="http://schemas.microsoft.com/office/drawing/2014/main" id="{D4AA7094-B510-FCCE-91B2-CBD23BFDE2C0}"/>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095872165"/>
      </p:ext>
    </p:extLst>
  </p:cSld>
  <p:clrMap bg1="lt1" tx1="dk1" bg2="lt2" tx2="dk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 id="2147484150" r:id="rId8"/>
    <p:sldLayoutId id="2147484151" r:id="rId9"/>
    <p:sldLayoutId id="2147484152" r:id="rId10"/>
    <p:sldLayoutId id="2147484153" r:id="rId11"/>
    <p:sldLayoutId id="2147484154" r:id="rId12"/>
    <p:sldLayoutId id="2147484155" r:id="rId13"/>
    <p:sldLayoutId id="2147484156" r:id="rId14"/>
    <p:sldLayoutId id="2147484157" r:id="rId15"/>
    <p:sldLayoutId id="2147484158" r:id="rId16"/>
    <p:sldLayoutId id="2147484159" r:id="rId17"/>
    <p:sldLayoutId id="2147484160" r:id="rId18"/>
    <p:sldLayoutId id="2147484161" r:id="rId19"/>
    <p:sldLayoutId id="2147484162" r:id="rId20"/>
    <p:sldLayoutId id="2147484163" r:id="rId21"/>
    <p:sldLayoutId id="2147484164" r:id="rId22"/>
    <p:sldLayoutId id="2147484165" r:id="rId23"/>
    <p:sldLayoutId id="2147484166" r:id="rId24"/>
    <p:sldLayoutId id="2147484167" r:id="rId25"/>
    <p:sldLayoutId id="2147484168" r:id="rId26"/>
    <p:sldLayoutId id="2147484169"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4572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11309075" y="319470"/>
            <a:ext cx="681666" cy="451942"/>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A03C655F-18AF-780C-F994-802A30EEA9EF}"/>
              </a:ext>
            </a:extLst>
          </p:cNvPr>
          <p:cNvPicPr>
            <a:picLocks noChangeAspect="1"/>
          </p:cNvPicPr>
          <p:nvPr userDrawn="1"/>
        </p:nvPicPr>
        <p:blipFill>
          <a:blip r:embed="rId31"/>
          <a:stretch>
            <a:fillRect/>
          </a:stretch>
        </p:blipFill>
        <p:spPr>
          <a:xfrm>
            <a:off x="266700" y="113697"/>
            <a:ext cx="644814" cy="811816"/>
          </a:xfrm>
          <a:prstGeom prst="rect">
            <a:avLst/>
          </a:prstGeom>
        </p:spPr>
      </p:pic>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0725888"/>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 id="2147484063" r:id="rId12"/>
    <p:sldLayoutId id="2147484064" r:id="rId13"/>
    <p:sldLayoutId id="2147484065" r:id="rId14"/>
    <p:sldLayoutId id="2147484066" r:id="rId15"/>
    <p:sldLayoutId id="2147484067" r:id="rId16"/>
    <p:sldLayoutId id="2147484068" r:id="rId17"/>
    <p:sldLayoutId id="2147484069" r:id="rId18"/>
    <p:sldLayoutId id="2147484070" r:id="rId19"/>
    <p:sldLayoutId id="2147484071" r:id="rId20"/>
    <p:sldLayoutId id="2147484072" r:id="rId21"/>
    <p:sldLayoutId id="2147484073" r:id="rId22"/>
    <p:sldLayoutId id="2147484074" r:id="rId23"/>
    <p:sldLayoutId id="2147484075" r:id="rId24"/>
    <p:sldLayoutId id="2147484076" r:id="rId25"/>
    <p:sldLayoutId id="2147484077" r:id="rId26"/>
    <p:sldLayoutId id="2147484078"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09A6F4-437A-F5BC-A382-7E14CD1E36B7}"/>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901DB1F4-AA0B-D214-2C9A-AE809FF1F69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4572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11309075" y="319470"/>
            <a:ext cx="681666" cy="451942"/>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A03C655F-18AF-780C-F994-802A30EEA9EF}"/>
              </a:ext>
            </a:extLst>
          </p:cNvPr>
          <p:cNvPicPr>
            <a:picLocks noChangeAspect="1"/>
          </p:cNvPicPr>
          <p:nvPr userDrawn="1"/>
        </p:nvPicPr>
        <p:blipFill>
          <a:blip r:embed="rId31"/>
          <a:stretch>
            <a:fillRect/>
          </a:stretch>
        </p:blipFill>
        <p:spPr>
          <a:xfrm>
            <a:off x="266700" y="113697"/>
            <a:ext cx="644814" cy="811816"/>
          </a:xfrm>
          <a:prstGeom prst="rect">
            <a:avLst/>
          </a:prstGeom>
        </p:spPr>
      </p:pic>
      <p:sp>
        <p:nvSpPr>
          <p:cNvPr id="8" name="Rectangle 7">
            <a:extLst>
              <a:ext uri="{FF2B5EF4-FFF2-40B4-BE49-F238E27FC236}">
                <a16:creationId xmlns:a16="http://schemas.microsoft.com/office/drawing/2014/main" id="{7AD4339D-DBCA-B475-10A1-FBC7E6A007BD}"/>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968281"/>
      </p:ext>
    </p:extLst>
  </p:cSld>
  <p:clrMap bg1="lt1" tx1="dk1" bg2="lt2" tx2="dk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 id="2147484088" r:id="rId7"/>
    <p:sldLayoutId id="2147484089" r:id="rId8"/>
    <p:sldLayoutId id="2147484090" r:id="rId9"/>
    <p:sldLayoutId id="2147484091" r:id="rId10"/>
    <p:sldLayoutId id="2147484092" r:id="rId11"/>
    <p:sldLayoutId id="2147484093" r:id="rId12"/>
    <p:sldLayoutId id="2147484094" r:id="rId13"/>
    <p:sldLayoutId id="2147484095" r:id="rId14"/>
    <p:sldLayoutId id="2147484096" r:id="rId15"/>
    <p:sldLayoutId id="2147484097" r:id="rId16"/>
    <p:sldLayoutId id="2147484098" r:id="rId17"/>
    <p:sldLayoutId id="2147484099" r:id="rId18"/>
    <p:sldLayoutId id="2147484139" r:id="rId19"/>
    <p:sldLayoutId id="2147484101" r:id="rId20"/>
    <p:sldLayoutId id="2147484102" r:id="rId21"/>
    <p:sldLayoutId id="2147484103" r:id="rId22"/>
    <p:sldLayoutId id="2147484104" r:id="rId23"/>
    <p:sldLayoutId id="2147484105" r:id="rId24"/>
    <p:sldLayoutId id="2147484106" r:id="rId25"/>
    <p:sldLayoutId id="2147484107" r:id="rId26"/>
    <p:sldLayoutId id="2147484108" r:id="rId27"/>
    <p:sldLayoutId id="2147484141" r:id="rId28"/>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5000">
              <a:schemeClr val="tx2"/>
            </a:gs>
            <a:gs pos="90000">
              <a:schemeClr val="tx2">
                <a:alpha val="3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2160788" y="128981"/>
            <a:ext cx="9764511"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1BE7C9B-9448-C381-7665-0C3594C2DD80}"/>
              </a:ext>
            </a:extLst>
          </p:cNvPr>
          <p:cNvPicPr>
            <a:picLocks noChangeAspect="1"/>
          </p:cNvPicPr>
          <p:nvPr userDrawn="1"/>
        </p:nvPicPr>
        <p:blipFill>
          <a:blip r:embed="rId30"/>
          <a:srcRect/>
          <a:stretch/>
        </p:blipFill>
        <p:spPr>
          <a:xfrm>
            <a:off x="190500" y="86740"/>
            <a:ext cx="1970289" cy="874270"/>
          </a:xfrm>
          <a:prstGeom prst="rect">
            <a:avLst/>
          </a:prstGeom>
        </p:spPr>
      </p:pic>
    </p:spTree>
    <p:extLst>
      <p:ext uri="{BB962C8B-B14F-4D97-AF65-F5344CB8AC3E}">
        <p14:creationId xmlns:p14="http://schemas.microsoft.com/office/powerpoint/2010/main" val="2884319183"/>
      </p:ext>
    </p:extLst>
  </p:cSld>
  <p:clrMap bg1="lt1" tx1="dk1" bg2="lt2" tx2="dk2" accent1="accent1" accent2="accent2" accent3="accent3" accent4="accent4" accent5="accent5" accent6="accent6" hlink="hlink" folHlink="folHlink"/>
  <p:sldLayoutIdLst>
    <p:sldLayoutId id="2147484111" r:id="rId1"/>
    <p:sldLayoutId id="2147484112" r:id="rId2"/>
    <p:sldLayoutId id="2147484113" r:id="rId3"/>
    <p:sldLayoutId id="2147484114" r:id="rId4"/>
    <p:sldLayoutId id="2147484115" r:id="rId5"/>
    <p:sldLayoutId id="2147484116" r:id="rId6"/>
    <p:sldLayoutId id="2147484117" r:id="rId7"/>
    <p:sldLayoutId id="2147484118" r:id="rId8"/>
    <p:sldLayoutId id="2147484119" r:id="rId9"/>
    <p:sldLayoutId id="2147484120" r:id="rId10"/>
    <p:sldLayoutId id="2147484121" r:id="rId11"/>
    <p:sldLayoutId id="2147484122" r:id="rId12"/>
    <p:sldLayoutId id="2147484123" r:id="rId13"/>
    <p:sldLayoutId id="2147484124" r:id="rId14"/>
    <p:sldLayoutId id="2147484125" r:id="rId15"/>
    <p:sldLayoutId id="2147484126" r:id="rId16"/>
    <p:sldLayoutId id="2147484127" r:id="rId17"/>
    <p:sldLayoutId id="2147484128" r:id="rId18"/>
    <p:sldLayoutId id="2147484140" r:id="rId19"/>
    <p:sldLayoutId id="2147484130" r:id="rId20"/>
    <p:sldLayoutId id="2147484131" r:id="rId21"/>
    <p:sldLayoutId id="2147484132" r:id="rId22"/>
    <p:sldLayoutId id="2147484133" r:id="rId23"/>
    <p:sldLayoutId id="2147484134" r:id="rId24"/>
    <p:sldLayoutId id="2147484135" r:id="rId25"/>
    <p:sldLayoutId id="2147484136" r:id="rId26"/>
    <p:sldLayoutId id="2147484137"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5000">
              <a:schemeClr val="tx2"/>
            </a:gs>
            <a:gs pos="90000">
              <a:schemeClr val="tx2">
                <a:alpha val="3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2160788" y="128981"/>
            <a:ext cx="9764511"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1BE7C9B-9448-C381-7665-0C3594C2DD80}"/>
              </a:ext>
            </a:extLst>
          </p:cNvPr>
          <p:cNvPicPr>
            <a:picLocks noChangeAspect="1"/>
          </p:cNvPicPr>
          <p:nvPr userDrawn="1"/>
        </p:nvPicPr>
        <p:blipFill>
          <a:blip r:embed="rId30"/>
          <a:srcRect/>
          <a:stretch/>
        </p:blipFill>
        <p:spPr>
          <a:xfrm>
            <a:off x="190500" y="86740"/>
            <a:ext cx="1970289" cy="874270"/>
          </a:xfrm>
          <a:prstGeom prst="rect">
            <a:avLst/>
          </a:prstGeom>
        </p:spPr>
      </p:pic>
      <p:sp>
        <p:nvSpPr>
          <p:cNvPr id="2" name="TextBox 1">
            <a:extLst>
              <a:ext uri="{FF2B5EF4-FFF2-40B4-BE49-F238E27FC236}">
                <a16:creationId xmlns:a16="http://schemas.microsoft.com/office/drawing/2014/main" id="{0319D296-3ADD-602F-6280-AF09F0C8541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Box 7">
            <a:extLst>
              <a:ext uri="{FF2B5EF4-FFF2-40B4-BE49-F238E27FC236}">
                <a16:creationId xmlns:a16="http://schemas.microsoft.com/office/drawing/2014/main" id="{3CB3D4C0-148A-1C15-E80F-A173E101EED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756410140"/>
      </p:ext>
    </p:extLst>
  </p:cSld>
  <p:clrMap bg1="lt1" tx1="dk1" bg2="lt2" tx2="dk2" accent1="accent1" accent2="accent2" accent3="accent3" accent4="accent4" accent5="accent5" accent6="accent6" hlink="hlink" folHlink="folHlink"/>
  <p:sldLayoutIdLst>
    <p:sldLayoutId id="2147484171" r:id="rId1"/>
    <p:sldLayoutId id="2147484172" r:id="rId2"/>
    <p:sldLayoutId id="2147484173" r:id="rId3"/>
    <p:sldLayoutId id="2147484174" r:id="rId4"/>
    <p:sldLayoutId id="2147484175" r:id="rId5"/>
    <p:sldLayoutId id="2147484176" r:id="rId6"/>
    <p:sldLayoutId id="2147484177" r:id="rId7"/>
    <p:sldLayoutId id="2147484178" r:id="rId8"/>
    <p:sldLayoutId id="2147484179" r:id="rId9"/>
    <p:sldLayoutId id="2147484180" r:id="rId10"/>
    <p:sldLayoutId id="2147484181" r:id="rId11"/>
    <p:sldLayoutId id="2147484182" r:id="rId12"/>
    <p:sldLayoutId id="2147484183" r:id="rId13"/>
    <p:sldLayoutId id="2147484184" r:id="rId14"/>
    <p:sldLayoutId id="2147484185" r:id="rId15"/>
    <p:sldLayoutId id="2147484186" r:id="rId16"/>
    <p:sldLayoutId id="2147484187" r:id="rId17"/>
    <p:sldLayoutId id="2147484188" r:id="rId18"/>
    <p:sldLayoutId id="2147484189" r:id="rId19"/>
    <p:sldLayoutId id="2147484190" r:id="rId20"/>
    <p:sldLayoutId id="2147484191" r:id="rId21"/>
    <p:sldLayoutId id="2147484192" r:id="rId22"/>
    <p:sldLayoutId id="2147484193" r:id="rId23"/>
    <p:sldLayoutId id="2147484194" r:id="rId24"/>
    <p:sldLayoutId id="2147484195" r:id="rId25"/>
    <p:sldLayoutId id="2147484196" r:id="rId26"/>
    <p:sldLayoutId id="2147484197"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3"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4" name="Picture 6"/>
          <p:cNvPicPr>
            <a:picLocks noChangeAspect="1"/>
          </p:cNvPicPr>
          <p:nvPr userDrawn="1"/>
        </p:nvPicPr>
        <p:blipFill>
          <a:blip r:embed="rId4"/>
          <a:srcRect/>
          <a:stretch>
            <a:fillRect/>
          </a:stretch>
        </p:blipFill>
        <p:spPr bwMode="auto">
          <a:xfrm>
            <a:off x="6079067" y="3416309"/>
            <a:ext cx="25400" cy="3175"/>
          </a:xfrm>
          <a:prstGeom prst="rect">
            <a:avLst/>
          </a:prstGeom>
          <a:noFill/>
          <a:ln w="9525">
            <a:noFill/>
            <a:miter lim="800000"/>
            <a:headEnd/>
            <a:tailEnd/>
          </a:ln>
        </p:spPr>
      </p:pic>
      <p:sp>
        <p:nvSpPr>
          <p:cNvPr id="11" name="Text Box 14">
            <a:extLst>
              <a:ext uri="{FF2B5EF4-FFF2-40B4-BE49-F238E27FC236}">
                <a16:creationId xmlns:a16="http://schemas.microsoft.com/office/drawing/2014/main" id="{06488F25-D32D-48D0-BB8A-6B1499EB02EC}"/>
              </a:ext>
            </a:extLst>
          </p:cNvPr>
          <p:cNvSpPr txBox="1">
            <a:spLocks noChangeArrowheads="1"/>
          </p:cNvSpPr>
          <p:nvPr userDrawn="1"/>
        </p:nvSpPr>
        <p:spPr bwMode="auto">
          <a:xfrm>
            <a:off x="11218426" y="6627107"/>
            <a:ext cx="771525" cy="153888"/>
          </a:xfrm>
          <a:prstGeom prst="rect">
            <a:avLst/>
          </a:prstGeom>
          <a:noFill/>
          <a:ln w="9525">
            <a:noFill/>
            <a:miter lim="800000"/>
            <a:headEnd/>
            <a:tailEnd/>
          </a:ln>
          <a:effectLst/>
        </p:spPr>
        <p:txBody>
          <a:bodyPr wrap="square" tIns="0" bIns="0">
            <a:spAutoFit/>
          </a:bodyPr>
          <a:lstStyle/>
          <a:p>
            <a:pPr algn="r">
              <a:spcBef>
                <a:spcPct val="50000"/>
              </a:spcBef>
              <a:defRPr/>
            </a:pPr>
            <a:fld id="{99D903CA-8EC9-4EB0-B4F7-7D6D89967A95}" type="slidenum">
              <a:rPr lang="en-US" sz="1000" b="0" baseline="0" smtClean="0"/>
              <a:pPr algn="r">
                <a:spcBef>
                  <a:spcPct val="50000"/>
                </a:spcBef>
                <a:defRPr/>
              </a:pPr>
              <a:t>‹#›</a:t>
            </a:fld>
            <a:endParaRPr lang="en-US" sz="1000" b="0" baseline="0" dirty="0"/>
          </a:p>
        </p:txBody>
      </p:sp>
      <p:sp>
        <p:nvSpPr>
          <p:cNvPr id="17" name="Date Placeholder 4">
            <a:extLst>
              <a:ext uri="{FF2B5EF4-FFF2-40B4-BE49-F238E27FC236}">
                <a16:creationId xmlns:a16="http://schemas.microsoft.com/office/drawing/2014/main" id="{876090B8-EB33-44F6-B805-AE75858FA42D}"/>
              </a:ext>
            </a:extLst>
          </p:cNvPr>
          <p:cNvSpPr>
            <a:spLocks noGrp="1"/>
          </p:cNvSpPr>
          <p:nvPr>
            <p:ph type="dt" sz="half" idx="2"/>
          </p:nvPr>
        </p:nvSpPr>
        <p:spPr>
          <a:xfrm>
            <a:off x="8842515" y="6653150"/>
            <a:ext cx="2761673" cy="137160"/>
          </a:xfrm>
          <a:prstGeom prst="rect">
            <a:avLst/>
          </a:prstGeom>
        </p:spPr>
        <p:txBody>
          <a:bodyPr anchor="ctr"/>
          <a:lstStyle>
            <a:lvl1pPr algn="r">
              <a:defRPr sz="900">
                <a:solidFill>
                  <a:schemeClr val="bg2">
                    <a:lumMod val="75000"/>
                  </a:schemeClr>
                </a:solidFill>
              </a:defRPr>
            </a:lvl1pPr>
          </a:lstStyle>
          <a:p>
            <a:endParaRPr lang="en-US" dirty="0"/>
          </a:p>
        </p:txBody>
      </p:sp>
      <p:sp>
        <p:nvSpPr>
          <p:cNvPr id="18" name="Footer Placeholder 3">
            <a:extLst>
              <a:ext uri="{FF2B5EF4-FFF2-40B4-BE49-F238E27FC236}">
                <a16:creationId xmlns:a16="http://schemas.microsoft.com/office/drawing/2014/main" id="{2F8A329A-59C1-4D23-B5E6-03FA1C182A0A}"/>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bg2">
                    <a:lumMod val="75000"/>
                  </a:schemeClr>
                </a:solidFill>
              </a:defRPr>
            </a:lvl1pPr>
          </a:lstStyle>
          <a:p>
            <a:endParaRPr lang="en-US" dirty="0"/>
          </a:p>
        </p:txBody>
      </p:sp>
      <p:sp>
        <p:nvSpPr>
          <p:cNvPr id="2" name="Title Placeholder 1">
            <a:extLst>
              <a:ext uri="{FF2B5EF4-FFF2-40B4-BE49-F238E27FC236}">
                <a16:creationId xmlns:a16="http://schemas.microsoft.com/office/drawing/2014/main" id="{CA18FFB5-1B4A-8A37-78CC-AC1A7AE08575}"/>
              </a:ext>
            </a:extLst>
          </p:cNvPr>
          <p:cNvSpPr>
            <a:spLocks noGrp="1"/>
          </p:cNvSpPr>
          <p:nvPr>
            <p:ph type="title"/>
          </p:nvPr>
        </p:nvSpPr>
        <p:spPr bwMode="auto">
          <a:xfrm>
            <a:off x="266699" y="128981"/>
            <a:ext cx="11658599" cy="83292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slide</a:t>
            </a:r>
          </a:p>
        </p:txBody>
      </p:sp>
    </p:spTree>
    <p:extLst>
      <p:ext uri="{BB962C8B-B14F-4D97-AF65-F5344CB8AC3E}">
        <p14:creationId xmlns:p14="http://schemas.microsoft.com/office/powerpoint/2010/main" val="199137462"/>
      </p:ext>
    </p:extLst>
  </p:cSld>
  <p:clrMap bg1="lt1" tx1="dk1" bg2="lt2" tx2="dk2" accent1="accent1" accent2="accent2" accent3="accent3" accent4="accent4" accent5="accent5" accent6="accent6" hlink="hlink" folHlink="folHlink"/>
  <p:sldLayoutIdLst>
    <p:sldLayoutId id="2147483724" r:id="rId1"/>
    <p:sldLayoutId id="2147483725" r:id="rId2"/>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169"/>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30188" indent="-230188" algn="l" rtl="0" eaLnBrk="1" fontAlgn="base" hangingPunct="1">
        <a:spcBef>
          <a:spcPts val="169"/>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1775"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4213" indent="-222250"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30188"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0" orient="horz" pos="583" userDrawn="1">
          <p15:clr>
            <a:srgbClr val="F26B43"/>
          </p15:clr>
        </p15:guide>
        <p15:guide id="1" pos="7512" userDrawn="1">
          <p15:clr>
            <a:srgbClr val="5ACBF0"/>
          </p15:clr>
        </p15:guide>
        <p15:guide id="2" pos="12971">
          <p15:clr>
            <a:srgbClr val="5ACBF0"/>
          </p15:clr>
        </p15:guide>
        <p15:guide id="3" pos="168" userDrawn="1">
          <p15:clr>
            <a:srgbClr val="5ACBF0"/>
          </p15:clr>
        </p15:guide>
        <p15:guide id="5" orient="horz" pos="637" userDrawn="1">
          <p15:clr>
            <a:srgbClr val="F26B43"/>
          </p15:clr>
        </p15:guide>
        <p15:guide id="6" orient="horz" pos="417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DCD1B8-0FB9-6DE1-D901-F8B0186B1E44}"/>
              </a:ext>
            </a:extLst>
          </p:cNvPr>
          <p:cNvSpPr>
            <a:spLocks noGrp="1"/>
          </p:cNvSpPr>
          <p:nvPr>
            <p:ph type="title"/>
          </p:nvPr>
        </p:nvSpPr>
        <p:spPr/>
        <p:txBody>
          <a:bodyPr/>
          <a:lstStyle/>
          <a:p>
            <a:r>
              <a:rPr lang="en-US" sz="2800" dirty="0"/>
              <a:t>ResSim </a:t>
            </a:r>
            <a:r>
              <a:rPr lang="en-US" sz="2800" dirty="0" err="1"/>
              <a:t>EnsembleS</a:t>
            </a:r>
            <a:r>
              <a:rPr lang="en-US" sz="2800" dirty="0"/>
              <a:t> WITH</a:t>
            </a:r>
            <a:br>
              <a:rPr lang="en-US" sz="2800" dirty="0"/>
            </a:br>
            <a:r>
              <a:rPr lang="en-US" sz="2800" dirty="0"/>
              <a:t>Prescribed Release Rules</a:t>
            </a:r>
          </a:p>
        </p:txBody>
      </p:sp>
      <p:pic>
        <p:nvPicPr>
          <p:cNvPr id="11" name="Picture Placeholder 10" descr="Map&#10;&#10;Description automatically generated">
            <a:extLst>
              <a:ext uri="{FF2B5EF4-FFF2-40B4-BE49-F238E27FC236}">
                <a16:creationId xmlns:a16="http://schemas.microsoft.com/office/drawing/2014/main" id="{7A6E51DB-7C25-7AB6-5D61-B9034A212F7F}"/>
              </a:ext>
            </a:extLst>
          </p:cNvPr>
          <p:cNvPicPr>
            <a:picLocks noGrp="1" noChangeAspect="1"/>
          </p:cNvPicPr>
          <p:nvPr>
            <p:ph type="pic" sz="quarter" idx="13"/>
          </p:nvPr>
        </p:nvPicPr>
        <p:blipFill>
          <a:blip r:embed="rId3"/>
          <a:srcRect l="2717" r="2717"/>
          <a:stretch/>
        </p:blipFill>
        <p:spPr>
          <a:xfrm>
            <a:off x="6358552" y="260931"/>
            <a:ext cx="5454004" cy="2805855"/>
          </a:xfrm>
          <a:prstGeom prst="rect">
            <a:avLst/>
          </a:prstGeom>
          <a:ln>
            <a:noFill/>
          </a:ln>
          <a:effectLst>
            <a:softEdge rad="112500"/>
          </a:effectLst>
        </p:spPr>
      </p:pic>
      <p:sp>
        <p:nvSpPr>
          <p:cNvPr id="9" name="Content Placeholder 8">
            <a:extLst>
              <a:ext uri="{FF2B5EF4-FFF2-40B4-BE49-F238E27FC236}">
                <a16:creationId xmlns:a16="http://schemas.microsoft.com/office/drawing/2014/main" id="{910D6B67-EB23-B871-0CBE-F377AEE7C411}"/>
              </a:ext>
            </a:extLst>
          </p:cNvPr>
          <p:cNvSpPr>
            <a:spLocks noGrp="1"/>
          </p:cNvSpPr>
          <p:nvPr>
            <p:ph sz="quarter" idx="17"/>
          </p:nvPr>
        </p:nvSpPr>
        <p:spPr/>
        <p:txBody>
          <a:bodyPr/>
          <a:lstStyle/>
          <a:p>
            <a:r>
              <a:rPr lang="en-US" sz="2400" b="1" dirty="0"/>
              <a:t>Evan Heisman, PE</a:t>
            </a:r>
          </a:p>
          <a:p>
            <a:r>
              <a:rPr lang="en-US" sz="1800" dirty="0"/>
              <a:t>Hydrologic Engineering Center</a:t>
            </a:r>
          </a:p>
          <a:p>
            <a:endParaRPr lang="en-US" dirty="0"/>
          </a:p>
          <a:p>
            <a:r>
              <a:rPr lang="en-US" sz="2400" b="1" dirty="0"/>
              <a:t>Annual FIRO Training and Workshop</a:t>
            </a:r>
          </a:p>
        </p:txBody>
      </p:sp>
      <p:pic>
        <p:nvPicPr>
          <p:cNvPr id="14" name="Picture Placeholder 13" descr="A close-up of a painting&#10;&#10;Description automatically generated with medium confidence">
            <a:extLst>
              <a:ext uri="{FF2B5EF4-FFF2-40B4-BE49-F238E27FC236}">
                <a16:creationId xmlns:a16="http://schemas.microsoft.com/office/drawing/2014/main" id="{04C95193-5563-AE95-03B8-119424E1BE64}"/>
              </a:ext>
            </a:extLst>
          </p:cNvPr>
          <p:cNvPicPr>
            <a:picLocks noGrp="1" noChangeAspect="1"/>
          </p:cNvPicPr>
          <p:nvPr>
            <p:ph type="pic" sz="quarter" idx="16"/>
          </p:nvPr>
        </p:nvPicPr>
        <p:blipFill rotWithShape="1">
          <a:blip r:embed="rId4"/>
          <a:srcRect l="4446" r="4446"/>
          <a:stretch/>
        </p:blipFill>
        <p:spPr>
          <a:xfrm>
            <a:off x="9126633" y="3066786"/>
            <a:ext cx="2685921" cy="1787147"/>
          </a:xfrm>
          <a:prstGeom prst="rect">
            <a:avLst/>
          </a:prstGeom>
          <a:ln>
            <a:noFill/>
          </a:ln>
          <a:effectLst>
            <a:softEdge rad="112500"/>
          </a:effectLst>
        </p:spPr>
      </p:pic>
      <p:pic>
        <p:nvPicPr>
          <p:cNvPr id="2" name="Picture 4" descr="MTL-7-30-08-Aerial_4428">
            <a:extLst>
              <a:ext uri="{FF2B5EF4-FFF2-40B4-BE49-F238E27FC236}">
                <a16:creationId xmlns:a16="http://schemas.microsoft.com/office/drawing/2014/main" id="{D2C516AA-DC52-4D60-F1EA-537AD15B3A73}"/>
              </a:ext>
            </a:extLst>
          </p:cNvPr>
          <p:cNvPicPr>
            <a:picLocks noChangeAspect="1" noChangeArrowheads="1"/>
          </p:cNvPicPr>
          <p:nvPr/>
        </p:nvPicPr>
        <p:blipFill>
          <a:blip r:embed="rId5" cstate="print"/>
          <a:srcRect t="5818" r="13506" b="20564"/>
          <a:stretch>
            <a:fillRect/>
          </a:stretch>
        </p:blipFill>
        <p:spPr bwMode="auto">
          <a:xfrm>
            <a:off x="9161925" y="4853933"/>
            <a:ext cx="2685921" cy="1884659"/>
          </a:xfrm>
          <a:prstGeom prst="rect">
            <a:avLst/>
          </a:prstGeom>
          <a:ln>
            <a:noFill/>
          </a:ln>
          <a:effectLst>
            <a:softEdge rad="112500"/>
          </a:effectLst>
        </p:spPr>
      </p:pic>
      <p:pic>
        <p:nvPicPr>
          <p:cNvPr id="3" name="Picture 2">
            <a:extLst>
              <a:ext uri="{FF2B5EF4-FFF2-40B4-BE49-F238E27FC236}">
                <a16:creationId xmlns:a16="http://schemas.microsoft.com/office/drawing/2014/main" id="{AFA1A2CE-8B2A-F522-680A-3E53D12D4D8A}"/>
              </a:ext>
            </a:extLst>
          </p:cNvPr>
          <p:cNvPicPr>
            <a:picLocks noChangeAspect="1"/>
          </p:cNvPicPr>
          <p:nvPr/>
        </p:nvPicPr>
        <p:blipFill>
          <a:blip r:embed="rId6"/>
          <a:stretch>
            <a:fillRect/>
          </a:stretch>
        </p:blipFill>
        <p:spPr>
          <a:xfrm>
            <a:off x="6358552" y="3066786"/>
            <a:ext cx="2685921" cy="1884659"/>
          </a:xfrm>
          <a:prstGeom prst="rect">
            <a:avLst/>
          </a:prstGeom>
          <a:ln>
            <a:noFill/>
          </a:ln>
          <a:effectLst>
            <a:softEdge rad="112500"/>
          </a:effectLst>
        </p:spPr>
      </p:pic>
      <p:pic>
        <p:nvPicPr>
          <p:cNvPr id="7" name="Picture 6">
            <a:extLst>
              <a:ext uri="{FF2B5EF4-FFF2-40B4-BE49-F238E27FC236}">
                <a16:creationId xmlns:a16="http://schemas.microsoft.com/office/drawing/2014/main" id="{7E882B7E-7FED-4451-77D5-ED69B1DF8CA4}"/>
              </a:ext>
            </a:extLst>
          </p:cNvPr>
          <p:cNvPicPr>
            <a:picLocks noChangeAspect="1"/>
          </p:cNvPicPr>
          <p:nvPr/>
        </p:nvPicPr>
        <p:blipFill>
          <a:blip r:embed="rId7"/>
          <a:stretch>
            <a:fillRect/>
          </a:stretch>
        </p:blipFill>
        <p:spPr>
          <a:xfrm>
            <a:off x="6358552" y="4853934"/>
            <a:ext cx="2685921" cy="1884659"/>
          </a:xfrm>
          <a:prstGeom prst="rect">
            <a:avLst/>
          </a:prstGeom>
          <a:ln>
            <a:noFill/>
          </a:ln>
          <a:effectLst>
            <a:softEdge rad="112500"/>
          </a:effectLst>
        </p:spPr>
      </p:pic>
    </p:spTree>
    <p:extLst>
      <p:ext uri="{BB962C8B-B14F-4D97-AF65-F5344CB8AC3E}">
        <p14:creationId xmlns:p14="http://schemas.microsoft.com/office/powerpoint/2010/main" val="1246762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6D735-958B-1161-4876-8DB58EBBC91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77C368-5CDF-F1AD-75CC-F4494C96C8B6}"/>
              </a:ext>
            </a:extLst>
          </p:cNvPr>
          <p:cNvSpPr>
            <a:spLocks noGrp="1"/>
          </p:cNvSpPr>
          <p:nvPr>
            <p:ph sz="quarter" idx="10"/>
          </p:nvPr>
        </p:nvSpPr>
        <p:spPr/>
        <p:txBody>
          <a:bodyPr/>
          <a:lstStyle/>
          <a:p>
            <a:endParaRPr lang="en-US"/>
          </a:p>
        </p:txBody>
      </p:sp>
      <p:sp>
        <p:nvSpPr>
          <p:cNvPr id="19" name="Title 11">
            <a:extLst>
              <a:ext uri="{FF2B5EF4-FFF2-40B4-BE49-F238E27FC236}">
                <a16:creationId xmlns:a16="http://schemas.microsoft.com/office/drawing/2014/main" id="{F14DD581-6BBA-24CA-E2EC-1BF78A23CE8A}"/>
              </a:ext>
            </a:extLst>
          </p:cNvPr>
          <p:cNvSpPr>
            <a:spLocks noGrp="1"/>
          </p:cNvSpPr>
          <p:nvPr>
            <p:ph type="title"/>
          </p:nvPr>
        </p:nvSpPr>
        <p:spPr/>
        <p:txBody>
          <a:bodyPr/>
          <a:lstStyle/>
          <a:p>
            <a:r>
              <a:rPr lang="en-US" dirty="0"/>
              <a:t>Ensemble Model – 3500 </a:t>
            </a:r>
            <a:r>
              <a:rPr lang="en-US" dirty="0" err="1"/>
              <a:t>cfs</a:t>
            </a:r>
            <a:r>
              <a:rPr lang="en-US" dirty="0"/>
              <a:t> / 0 </a:t>
            </a:r>
            <a:r>
              <a:rPr lang="en-US" dirty="0" err="1"/>
              <a:t>cfs</a:t>
            </a:r>
            <a:r>
              <a:rPr lang="en-US" dirty="0"/>
              <a:t> Release</a:t>
            </a:r>
          </a:p>
        </p:txBody>
      </p:sp>
      <p:pic>
        <p:nvPicPr>
          <p:cNvPr id="12" name="Picture 11">
            <a:extLst>
              <a:ext uri="{FF2B5EF4-FFF2-40B4-BE49-F238E27FC236}">
                <a16:creationId xmlns:a16="http://schemas.microsoft.com/office/drawing/2014/main" id="{1E50C067-0A87-046C-3975-E85F72D9C147}"/>
              </a:ext>
            </a:extLst>
          </p:cNvPr>
          <p:cNvPicPr>
            <a:picLocks noChangeAspect="1"/>
          </p:cNvPicPr>
          <p:nvPr/>
        </p:nvPicPr>
        <p:blipFill>
          <a:blip r:embed="rId2"/>
          <a:stretch>
            <a:fillRect/>
          </a:stretch>
        </p:blipFill>
        <p:spPr>
          <a:xfrm>
            <a:off x="227788" y="1081381"/>
            <a:ext cx="5580952" cy="4695238"/>
          </a:xfrm>
          <a:prstGeom prst="rect">
            <a:avLst/>
          </a:prstGeom>
        </p:spPr>
      </p:pic>
      <p:pic>
        <p:nvPicPr>
          <p:cNvPr id="16" name="Picture 15">
            <a:extLst>
              <a:ext uri="{FF2B5EF4-FFF2-40B4-BE49-F238E27FC236}">
                <a16:creationId xmlns:a16="http://schemas.microsoft.com/office/drawing/2014/main" id="{E82A1121-8A65-80B4-4594-8A9179B06D0A}"/>
              </a:ext>
            </a:extLst>
          </p:cNvPr>
          <p:cNvPicPr>
            <a:picLocks noChangeAspect="1"/>
          </p:cNvPicPr>
          <p:nvPr/>
        </p:nvPicPr>
        <p:blipFill>
          <a:blip r:embed="rId3"/>
          <a:stretch>
            <a:fillRect/>
          </a:stretch>
        </p:blipFill>
        <p:spPr>
          <a:xfrm>
            <a:off x="6383262" y="1081381"/>
            <a:ext cx="5580952" cy="4695238"/>
          </a:xfrm>
          <a:prstGeom prst="rect">
            <a:avLst/>
          </a:prstGeom>
        </p:spPr>
      </p:pic>
      <p:pic>
        <p:nvPicPr>
          <p:cNvPr id="18" name="Picture 17">
            <a:extLst>
              <a:ext uri="{FF2B5EF4-FFF2-40B4-BE49-F238E27FC236}">
                <a16:creationId xmlns:a16="http://schemas.microsoft.com/office/drawing/2014/main" id="{7FEBDD79-1E3C-6276-E105-E2B7B4101B81}"/>
              </a:ext>
            </a:extLst>
          </p:cNvPr>
          <p:cNvPicPr>
            <a:picLocks noChangeAspect="1"/>
          </p:cNvPicPr>
          <p:nvPr/>
        </p:nvPicPr>
        <p:blipFill>
          <a:blip r:embed="rId4"/>
          <a:stretch>
            <a:fillRect/>
          </a:stretch>
        </p:blipFill>
        <p:spPr>
          <a:xfrm>
            <a:off x="2865027" y="1286571"/>
            <a:ext cx="8942857" cy="5571429"/>
          </a:xfrm>
          <a:prstGeom prst="rect">
            <a:avLst/>
          </a:prstGeom>
        </p:spPr>
      </p:pic>
    </p:spTree>
    <p:extLst>
      <p:ext uri="{BB962C8B-B14F-4D97-AF65-F5344CB8AC3E}">
        <p14:creationId xmlns:p14="http://schemas.microsoft.com/office/powerpoint/2010/main" val="531124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C8FE48-6270-B6D6-25C6-FC150FE9759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8B813AB-E7B6-6920-CADC-E83A970455C3}"/>
              </a:ext>
            </a:extLst>
          </p:cNvPr>
          <p:cNvSpPr>
            <a:spLocks noGrp="1"/>
          </p:cNvSpPr>
          <p:nvPr>
            <p:ph sz="quarter" idx="10"/>
          </p:nvPr>
        </p:nvSpPr>
        <p:spPr/>
        <p:txBody>
          <a:bodyPr/>
          <a:lstStyle/>
          <a:p>
            <a:endParaRPr lang="en-US"/>
          </a:p>
        </p:txBody>
      </p:sp>
      <p:sp>
        <p:nvSpPr>
          <p:cNvPr id="19" name="Title 11">
            <a:extLst>
              <a:ext uri="{FF2B5EF4-FFF2-40B4-BE49-F238E27FC236}">
                <a16:creationId xmlns:a16="http://schemas.microsoft.com/office/drawing/2014/main" id="{7CAC3087-1ED2-70BC-B35B-86246D6B5535}"/>
              </a:ext>
            </a:extLst>
          </p:cNvPr>
          <p:cNvSpPr>
            <a:spLocks noGrp="1"/>
          </p:cNvSpPr>
          <p:nvPr>
            <p:ph type="title"/>
          </p:nvPr>
        </p:nvSpPr>
        <p:spPr/>
        <p:txBody>
          <a:bodyPr/>
          <a:lstStyle/>
          <a:p>
            <a:r>
              <a:rPr lang="en-US" dirty="0"/>
              <a:t>FIRO Pool / PRESCRIBED Release</a:t>
            </a:r>
          </a:p>
        </p:txBody>
      </p:sp>
      <p:pic>
        <p:nvPicPr>
          <p:cNvPr id="6" name="Picture 5">
            <a:extLst>
              <a:ext uri="{FF2B5EF4-FFF2-40B4-BE49-F238E27FC236}">
                <a16:creationId xmlns:a16="http://schemas.microsoft.com/office/drawing/2014/main" id="{A63ECD61-742F-0A5E-123D-AAB4FB3C382A}"/>
              </a:ext>
            </a:extLst>
          </p:cNvPr>
          <p:cNvPicPr>
            <a:picLocks noChangeAspect="1"/>
          </p:cNvPicPr>
          <p:nvPr/>
        </p:nvPicPr>
        <p:blipFill>
          <a:blip r:embed="rId2"/>
          <a:stretch>
            <a:fillRect/>
          </a:stretch>
        </p:blipFill>
        <p:spPr>
          <a:xfrm>
            <a:off x="1662212" y="1192827"/>
            <a:ext cx="8990476" cy="6266667"/>
          </a:xfrm>
          <a:prstGeom prst="rect">
            <a:avLst/>
          </a:prstGeom>
        </p:spPr>
      </p:pic>
      <p:pic>
        <p:nvPicPr>
          <p:cNvPr id="8" name="Picture 7">
            <a:extLst>
              <a:ext uri="{FF2B5EF4-FFF2-40B4-BE49-F238E27FC236}">
                <a16:creationId xmlns:a16="http://schemas.microsoft.com/office/drawing/2014/main" id="{AC6AC284-B0B3-AA7D-D1A6-33B9C4A9968C}"/>
              </a:ext>
            </a:extLst>
          </p:cNvPr>
          <p:cNvPicPr>
            <a:picLocks noChangeAspect="1"/>
          </p:cNvPicPr>
          <p:nvPr/>
        </p:nvPicPr>
        <p:blipFill>
          <a:blip r:embed="rId3"/>
          <a:stretch>
            <a:fillRect/>
          </a:stretch>
        </p:blipFill>
        <p:spPr>
          <a:xfrm>
            <a:off x="1662212" y="1192827"/>
            <a:ext cx="8990476" cy="6247619"/>
          </a:xfrm>
          <a:prstGeom prst="rect">
            <a:avLst/>
          </a:prstGeom>
        </p:spPr>
      </p:pic>
    </p:spTree>
    <p:extLst>
      <p:ext uri="{BB962C8B-B14F-4D97-AF65-F5344CB8AC3E}">
        <p14:creationId xmlns:p14="http://schemas.microsoft.com/office/powerpoint/2010/main" val="4204861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B9960F-827B-1893-F943-21FFA5A7C8C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264E3-0277-A6C4-D3E8-59175F687FFB}"/>
              </a:ext>
            </a:extLst>
          </p:cNvPr>
          <p:cNvSpPr>
            <a:spLocks noGrp="1"/>
          </p:cNvSpPr>
          <p:nvPr>
            <p:ph sz="quarter" idx="10"/>
          </p:nvPr>
        </p:nvSpPr>
        <p:spPr/>
        <p:txBody>
          <a:bodyPr/>
          <a:lstStyle/>
          <a:p>
            <a:endParaRPr lang="en-US"/>
          </a:p>
        </p:txBody>
      </p:sp>
      <p:sp>
        <p:nvSpPr>
          <p:cNvPr id="19" name="Title 11">
            <a:extLst>
              <a:ext uri="{FF2B5EF4-FFF2-40B4-BE49-F238E27FC236}">
                <a16:creationId xmlns:a16="http://schemas.microsoft.com/office/drawing/2014/main" id="{C11C7E2C-4DB7-4C6C-BA23-0211FA68EBF2}"/>
              </a:ext>
            </a:extLst>
          </p:cNvPr>
          <p:cNvSpPr>
            <a:spLocks noGrp="1"/>
          </p:cNvSpPr>
          <p:nvPr>
            <p:ph type="title"/>
          </p:nvPr>
        </p:nvSpPr>
        <p:spPr/>
        <p:txBody>
          <a:bodyPr/>
          <a:lstStyle/>
          <a:p>
            <a:r>
              <a:rPr lang="en-US" dirty="0"/>
              <a:t>FIRO Pool + Prescribed Release</a:t>
            </a:r>
          </a:p>
        </p:txBody>
      </p:sp>
      <p:pic>
        <p:nvPicPr>
          <p:cNvPr id="3" name="Picture 2">
            <a:extLst>
              <a:ext uri="{FF2B5EF4-FFF2-40B4-BE49-F238E27FC236}">
                <a16:creationId xmlns:a16="http://schemas.microsoft.com/office/drawing/2014/main" id="{81E9902C-0128-705B-D62D-5CC180C06E4D}"/>
              </a:ext>
            </a:extLst>
          </p:cNvPr>
          <p:cNvPicPr>
            <a:picLocks noChangeAspect="1"/>
          </p:cNvPicPr>
          <p:nvPr/>
        </p:nvPicPr>
        <p:blipFill>
          <a:blip r:embed="rId2"/>
          <a:stretch>
            <a:fillRect/>
          </a:stretch>
        </p:blipFill>
        <p:spPr>
          <a:xfrm>
            <a:off x="339300" y="1487256"/>
            <a:ext cx="5580952" cy="4695238"/>
          </a:xfrm>
          <a:prstGeom prst="rect">
            <a:avLst/>
          </a:prstGeom>
        </p:spPr>
      </p:pic>
      <p:pic>
        <p:nvPicPr>
          <p:cNvPr id="4" name="Picture 3">
            <a:extLst>
              <a:ext uri="{FF2B5EF4-FFF2-40B4-BE49-F238E27FC236}">
                <a16:creationId xmlns:a16="http://schemas.microsoft.com/office/drawing/2014/main" id="{C727AF57-B35D-A8BB-042C-1E2FC90F2EAA}"/>
              </a:ext>
            </a:extLst>
          </p:cNvPr>
          <p:cNvPicPr>
            <a:picLocks noChangeAspect="1"/>
          </p:cNvPicPr>
          <p:nvPr/>
        </p:nvPicPr>
        <p:blipFill>
          <a:blip r:embed="rId3"/>
          <a:stretch>
            <a:fillRect/>
          </a:stretch>
        </p:blipFill>
        <p:spPr>
          <a:xfrm>
            <a:off x="6271748" y="1487256"/>
            <a:ext cx="5580952" cy="4695238"/>
          </a:xfrm>
          <a:prstGeom prst="rect">
            <a:avLst/>
          </a:prstGeom>
        </p:spPr>
      </p:pic>
    </p:spTree>
    <p:extLst>
      <p:ext uri="{BB962C8B-B14F-4D97-AF65-F5344CB8AC3E}">
        <p14:creationId xmlns:p14="http://schemas.microsoft.com/office/powerpoint/2010/main" val="3572446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56F1F9E-189D-4B73-3524-45D5E73EFF3E}"/>
              </a:ext>
            </a:extLst>
          </p:cNvPr>
          <p:cNvSpPr>
            <a:spLocks noGrp="1"/>
          </p:cNvSpPr>
          <p:nvPr>
            <p:ph type="title"/>
          </p:nvPr>
        </p:nvSpPr>
        <p:spPr/>
        <p:txBody>
          <a:bodyPr/>
          <a:lstStyle/>
          <a:p>
            <a:r>
              <a:rPr lang="en-US" dirty="0"/>
              <a:t>Simplified Model</a:t>
            </a:r>
          </a:p>
        </p:txBody>
      </p:sp>
      <p:sp>
        <p:nvSpPr>
          <p:cNvPr id="9" name="Content Placeholder 8">
            <a:extLst>
              <a:ext uri="{FF2B5EF4-FFF2-40B4-BE49-F238E27FC236}">
                <a16:creationId xmlns:a16="http://schemas.microsoft.com/office/drawing/2014/main" id="{3C087FAE-2E56-5BA1-5F16-BC684210D46F}"/>
              </a:ext>
            </a:extLst>
          </p:cNvPr>
          <p:cNvSpPr>
            <a:spLocks noGrp="1"/>
          </p:cNvSpPr>
          <p:nvPr>
            <p:ph idx="1"/>
          </p:nvPr>
        </p:nvSpPr>
        <p:spPr>
          <a:xfrm>
            <a:off x="838200" y="1825625"/>
            <a:ext cx="6300019" cy="4351338"/>
          </a:xfrm>
        </p:spPr>
        <p:txBody>
          <a:bodyPr/>
          <a:lstStyle/>
          <a:p>
            <a:pPr marL="0" indent="0">
              <a:buNone/>
            </a:pPr>
            <a:r>
              <a:rPr lang="en-US" dirty="0"/>
              <a:t>Russian River CWMS Example</a:t>
            </a:r>
          </a:p>
          <a:p>
            <a:r>
              <a:rPr lang="en-US" dirty="0"/>
              <a:t>Lake Mendocino</a:t>
            </a:r>
          </a:p>
          <a:p>
            <a:r>
              <a:rPr lang="en-US" dirty="0"/>
              <a:t>Ensemble Inflows for LAMC1, UKAC1</a:t>
            </a:r>
          </a:p>
          <a:p>
            <a:pPr lvl="1"/>
            <a:r>
              <a:rPr lang="en-US" dirty="0"/>
              <a:t>Deterministic inflow elsewhere</a:t>
            </a:r>
          </a:p>
          <a:p>
            <a:r>
              <a:rPr lang="en-US" dirty="0"/>
              <a:t>Clipped to end at Hopland</a:t>
            </a:r>
          </a:p>
          <a:p>
            <a:pPr marL="457200" lvl="1" indent="0">
              <a:buNone/>
            </a:pPr>
            <a:r>
              <a:rPr lang="en-US" dirty="0"/>
              <a:t>(for presentation purposes!)</a:t>
            </a:r>
          </a:p>
          <a:p>
            <a:pPr marL="457200" lvl="1" indent="0">
              <a:buNone/>
            </a:pPr>
            <a:endParaRPr lang="en-US" dirty="0"/>
          </a:p>
          <a:p>
            <a:pPr marL="457200" lvl="1" indent="0">
              <a:buNone/>
            </a:pPr>
            <a:endParaRPr lang="en-US" dirty="0"/>
          </a:p>
          <a:p>
            <a:pPr marL="457200" lvl="1" indent="0">
              <a:buNone/>
            </a:pPr>
            <a:r>
              <a:rPr lang="en-US" i="1" dirty="0">
                <a:solidFill>
                  <a:srgbClr val="FF0000"/>
                </a:solidFill>
              </a:rPr>
              <a:t>Warning: Live Demo Attempt Ahead!</a:t>
            </a:r>
          </a:p>
        </p:txBody>
      </p:sp>
      <p:sp>
        <p:nvSpPr>
          <p:cNvPr id="5" name="TextBox 4">
            <a:extLst>
              <a:ext uri="{FF2B5EF4-FFF2-40B4-BE49-F238E27FC236}">
                <a16:creationId xmlns:a16="http://schemas.microsoft.com/office/drawing/2014/main" id="{EF0C2A16-A806-6D3E-BB6E-78C14B2B132F}"/>
              </a:ext>
            </a:extLst>
          </p:cNvPr>
          <p:cNvSpPr txBox="1"/>
          <p:nvPr/>
        </p:nvSpPr>
        <p:spPr>
          <a:xfrm>
            <a:off x="0" y="-738664"/>
            <a:ext cx="0" cy="1477328"/>
          </a:xfrm>
          <a:prstGeom prst="rect">
            <a:avLst/>
          </a:prstGeom>
          <a:noFill/>
        </p:spPr>
        <p:txBody>
          <a:bodyPr wrap="square">
            <a:spAutoFit/>
          </a:bodyPr>
          <a:lstStyle/>
          <a:p>
            <a:r>
              <a:rPr lang="en-US"/>
              <a:t>237.6</a:t>
            </a:r>
          </a:p>
        </p:txBody>
      </p:sp>
      <p:pic>
        <p:nvPicPr>
          <p:cNvPr id="7" name="Picture 6">
            <a:extLst>
              <a:ext uri="{FF2B5EF4-FFF2-40B4-BE49-F238E27FC236}">
                <a16:creationId xmlns:a16="http://schemas.microsoft.com/office/drawing/2014/main" id="{9745DDEC-3E86-9E07-B855-86A5FC5E5383}"/>
              </a:ext>
            </a:extLst>
          </p:cNvPr>
          <p:cNvPicPr>
            <a:picLocks noChangeAspect="1"/>
          </p:cNvPicPr>
          <p:nvPr/>
        </p:nvPicPr>
        <p:blipFill>
          <a:blip r:embed="rId2"/>
          <a:stretch>
            <a:fillRect/>
          </a:stretch>
        </p:blipFill>
        <p:spPr>
          <a:xfrm>
            <a:off x="7349642" y="0"/>
            <a:ext cx="4842358" cy="6858000"/>
          </a:xfrm>
          <a:prstGeom prst="rect">
            <a:avLst/>
          </a:prstGeom>
        </p:spPr>
      </p:pic>
    </p:spTree>
    <p:extLst>
      <p:ext uri="{BB962C8B-B14F-4D97-AF65-F5344CB8AC3E}">
        <p14:creationId xmlns:p14="http://schemas.microsoft.com/office/powerpoint/2010/main" val="2745656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433FE3-033E-18F5-8DE3-209582C5C600}"/>
              </a:ext>
            </a:extLst>
          </p:cNvPr>
          <p:cNvSpPr>
            <a:spLocks noGrp="1"/>
          </p:cNvSpPr>
          <p:nvPr>
            <p:ph sz="quarter" idx="10"/>
          </p:nvPr>
        </p:nvSpPr>
        <p:spPr/>
        <p:txBody>
          <a:bodyPr/>
          <a:lstStyle/>
          <a:p>
            <a:r>
              <a:rPr lang="en-US" dirty="0"/>
              <a:t>ResSim Feature – </a:t>
            </a:r>
            <a:r>
              <a:rPr lang="en-US" i="1" dirty="0"/>
              <a:t>Useful for Ensembles</a:t>
            </a:r>
          </a:p>
          <a:p>
            <a:r>
              <a:rPr lang="en-US" dirty="0"/>
              <a:t>Concept drawn from USACE experience with CHPS FEWS modeling at NWRFC</a:t>
            </a:r>
          </a:p>
          <a:p>
            <a:r>
              <a:rPr lang="en-US" dirty="0"/>
              <a:t>Allows regulator to enter desired schedule of releases or targets</a:t>
            </a:r>
          </a:p>
          <a:p>
            <a:r>
              <a:rPr lang="en-US" dirty="0"/>
              <a:t>	</a:t>
            </a:r>
            <a:r>
              <a:rPr lang="en-US" b="1" i="1" dirty="0"/>
              <a:t> </a:t>
            </a:r>
            <a:r>
              <a:rPr lang="en-US" i="1" dirty="0"/>
              <a:t>constrained by other requirements!</a:t>
            </a:r>
          </a:p>
          <a:p>
            <a:endParaRPr lang="en-US" dirty="0"/>
          </a:p>
          <a:p>
            <a:r>
              <a:rPr lang="en-US" dirty="0"/>
              <a:t>Types of Prescribed Releases:</a:t>
            </a:r>
          </a:p>
          <a:p>
            <a:pPr marL="342900" indent="-342900">
              <a:buFontTx/>
              <a:buChar char="-"/>
            </a:pPr>
            <a:r>
              <a:rPr lang="en-US" dirty="0"/>
              <a:t>Delta Elevation</a:t>
            </a:r>
          </a:p>
          <a:p>
            <a:pPr marL="342900" indent="-342900">
              <a:buFontTx/>
              <a:buChar char="-"/>
            </a:pPr>
            <a:r>
              <a:rPr lang="en-US" dirty="0"/>
              <a:t>Elev Rate of Change</a:t>
            </a:r>
          </a:p>
          <a:p>
            <a:pPr marL="342900" indent="-342900">
              <a:buFontTx/>
              <a:buChar char="-"/>
            </a:pPr>
            <a:r>
              <a:rPr lang="en-US" dirty="0"/>
              <a:t>Elev Target</a:t>
            </a:r>
          </a:p>
          <a:p>
            <a:pPr marL="342900" indent="-342900">
              <a:buFontTx/>
              <a:buChar char="-"/>
            </a:pPr>
            <a:r>
              <a:rPr lang="en-US" dirty="0"/>
              <a:t>Hold Prev. Release</a:t>
            </a:r>
          </a:p>
          <a:p>
            <a:pPr marL="342900" indent="-342900">
              <a:buFontTx/>
              <a:buChar char="-"/>
            </a:pPr>
            <a:r>
              <a:rPr lang="en-US" dirty="0"/>
              <a:t>Hold Starting Release</a:t>
            </a:r>
          </a:p>
          <a:p>
            <a:pPr marL="342900" indent="-342900">
              <a:buFontTx/>
              <a:buChar char="-"/>
            </a:pPr>
            <a:r>
              <a:rPr lang="en-US" dirty="0"/>
              <a:t>Pass Inflow</a:t>
            </a:r>
          </a:p>
          <a:p>
            <a:pPr marL="342900" indent="-342900">
              <a:buFontTx/>
              <a:buChar char="-"/>
            </a:pPr>
            <a:r>
              <a:rPr lang="en-US" dirty="0"/>
              <a:t>Release % Inflow</a:t>
            </a:r>
          </a:p>
          <a:p>
            <a:pPr marL="342900" indent="-342900">
              <a:buFontTx/>
              <a:buChar char="-"/>
            </a:pPr>
            <a:r>
              <a:rPr lang="en-US" dirty="0"/>
              <a:t>Release Inflow + Delta </a:t>
            </a:r>
          </a:p>
          <a:p>
            <a:pPr marL="342900" indent="-342900">
              <a:buFontTx/>
              <a:buChar char="-"/>
            </a:pPr>
            <a:r>
              <a:rPr lang="en-US" dirty="0"/>
              <a:t>Set Release</a:t>
            </a:r>
          </a:p>
          <a:p>
            <a:pPr marL="342900" indent="-342900">
              <a:buFontTx/>
              <a:buChar char="-"/>
            </a:pPr>
            <a:endParaRPr lang="en-US" dirty="0"/>
          </a:p>
          <a:p>
            <a:endParaRPr lang="en-US" dirty="0"/>
          </a:p>
        </p:txBody>
      </p:sp>
      <p:sp>
        <p:nvSpPr>
          <p:cNvPr id="3" name="Footer Placeholder 2">
            <a:extLst>
              <a:ext uri="{FF2B5EF4-FFF2-40B4-BE49-F238E27FC236}">
                <a16:creationId xmlns:a16="http://schemas.microsoft.com/office/drawing/2014/main" id="{54F3E9CD-26BA-039D-F584-6D47AD8E61B7}"/>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9DBA72E2-00F2-5F0D-92AD-ACC30C60576A}"/>
              </a:ext>
            </a:extLst>
          </p:cNvPr>
          <p:cNvSpPr>
            <a:spLocks noGrp="1"/>
          </p:cNvSpPr>
          <p:nvPr>
            <p:ph type="title"/>
          </p:nvPr>
        </p:nvSpPr>
        <p:spPr/>
        <p:txBody>
          <a:bodyPr/>
          <a:lstStyle/>
          <a:p>
            <a:r>
              <a:rPr lang="en-US" dirty="0"/>
              <a:t>WHAT IS A PRESCRIBED RELEASE RULE?</a:t>
            </a:r>
          </a:p>
        </p:txBody>
      </p:sp>
      <p:pic>
        <p:nvPicPr>
          <p:cNvPr id="6" name="Picture 5">
            <a:extLst>
              <a:ext uri="{FF2B5EF4-FFF2-40B4-BE49-F238E27FC236}">
                <a16:creationId xmlns:a16="http://schemas.microsoft.com/office/drawing/2014/main" id="{F840DCD3-848E-280F-94BA-AAAB091198BA}"/>
              </a:ext>
            </a:extLst>
          </p:cNvPr>
          <p:cNvPicPr>
            <a:picLocks noChangeAspect="1"/>
          </p:cNvPicPr>
          <p:nvPr/>
        </p:nvPicPr>
        <p:blipFill>
          <a:blip r:embed="rId2"/>
          <a:stretch>
            <a:fillRect/>
          </a:stretch>
        </p:blipFill>
        <p:spPr>
          <a:xfrm>
            <a:off x="4478865" y="2521730"/>
            <a:ext cx="7828571" cy="4200000"/>
          </a:xfrm>
          <a:prstGeom prst="rect">
            <a:avLst/>
          </a:prstGeom>
        </p:spPr>
      </p:pic>
      <p:sp>
        <p:nvSpPr>
          <p:cNvPr id="8" name="TextBox 7">
            <a:extLst>
              <a:ext uri="{FF2B5EF4-FFF2-40B4-BE49-F238E27FC236}">
                <a16:creationId xmlns:a16="http://schemas.microsoft.com/office/drawing/2014/main" id="{C6D5AF84-CC87-A463-7630-564FC5F47F0B}"/>
              </a:ext>
            </a:extLst>
          </p:cNvPr>
          <p:cNvSpPr txBox="1"/>
          <p:nvPr/>
        </p:nvSpPr>
        <p:spPr>
          <a:xfrm>
            <a:off x="1860" y="6260068"/>
            <a:ext cx="6094140" cy="369332"/>
          </a:xfrm>
          <a:prstGeom prst="rect">
            <a:avLst/>
          </a:prstGeom>
          <a:noFill/>
        </p:spPr>
        <p:txBody>
          <a:bodyPr wrap="square">
            <a:spAutoFit/>
          </a:bodyPr>
          <a:lstStyle/>
          <a:p>
            <a:r>
              <a:rPr lang="en-US" dirty="0"/>
              <a:t>Applies to whole dam or individual outlets</a:t>
            </a:r>
          </a:p>
        </p:txBody>
      </p:sp>
    </p:spTree>
    <p:extLst>
      <p:ext uri="{BB962C8B-B14F-4D97-AF65-F5344CB8AC3E}">
        <p14:creationId xmlns:p14="http://schemas.microsoft.com/office/powerpoint/2010/main" val="1555593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00AC8-D9C6-E30C-830E-ADAA2BA8F91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5F72819-BEE7-320F-5A14-61394DFDA9E7}"/>
              </a:ext>
            </a:extLst>
          </p:cNvPr>
          <p:cNvSpPr>
            <a:spLocks noGrp="1"/>
          </p:cNvSpPr>
          <p:nvPr>
            <p:ph idx="1"/>
          </p:nvPr>
        </p:nvSpPr>
        <p:spPr/>
        <p:txBody>
          <a:bodyPr/>
          <a:lstStyle/>
          <a:p>
            <a:endParaRPr lang="en-US"/>
          </a:p>
        </p:txBody>
      </p:sp>
      <p:pic>
        <p:nvPicPr>
          <p:cNvPr id="7" name="Picture 6">
            <a:extLst>
              <a:ext uri="{FF2B5EF4-FFF2-40B4-BE49-F238E27FC236}">
                <a16:creationId xmlns:a16="http://schemas.microsoft.com/office/drawing/2014/main" id="{A2FC2B13-F4D2-04EA-FED7-93BA9C889BF0}"/>
              </a:ext>
            </a:extLst>
          </p:cNvPr>
          <p:cNvPicPr>
            <a:picLocks noChangeAspect="1"/>
          </p:cNvPicPr>
          <p:nvPr/>
        </p:nvPicPr>
        <p:blipFill>
          <a:blip r:embed="rId2"/>
          <a:stretch>
            <a:fillRect/>
          </a:stretch>
        </p:blipFill>
        <p:spPr>
          <a:xfrm>
            <a:off x="720183" y="852855"/>
            <a:ext cx="10751634" cy="5152290"/>
          </a:xfrm>
          <a:prstGeom prst="rect">
            <a:avLst/>
          </a:prstGeom>
        </p:spPr>
      </p:pic>
      <p:pic>
        <p:nvPicPr>
          <p:cNvPr id="11" name="Picture 10">
            <a:extLst>
              <a:ext uri="{FF2B5EF4-FFF2-40B4-BE49-F238E27FC236}">
                <a16:creationId xmlns:a16="http://schemas.microsoft.com/office/drawing/2014/main" id="{420CA6B7-67A9-C8CD-8441-432809DCAB9B}"/>
              </a:ext>
            </a:extLst>
          </p:cNvPr>
          <p:cNvPicPr>
            <a:picLocks noChangeAspect="1"/>
          </p:cNvPicPr>
          <p:nvPr/>
        </p:nvPicPr>
        <p:blipFill>
          <a:blip r:embed="rId3"/>
          <a:stretch>
            <a:fillRect/>
          </a:stretch>
        </p:blipFill>
        <p:spPr>
          <a:xfrm>
            <a:off x="6457362" y="1951176"/>
            <a:ext cx="5580952" cy="4695238"/>
          </a:xfrm>
          <a:prstGeom prst="rect">
            <a:avLst/>
          </a:prstGeom>
        </p:spPr>
      </p:pic>
    </p:spTree>
    <p:extLst>
      <p:ext uri="{BB962C8B-B14F-4D97-AF65-F5344CB8AC3E}">
        <p14:creationId xmlns:p14="http://schemas.microsoft.com/office/powerpoint/2010/main" val="3159227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C7514-E1E2-450B-3941-CDF5852B612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3E08320-B584-A2EB-57C3-CC4015B02D76}"/>
              </a:ext>
            </a:extLst>
          </p:cNvPr>
          <p:cNvSpPr>
            <a:spLocks noGrp="1"/>
          </p:cNvSpPr>
          <p:nvPr>
            <p:ph idx="1"/>
          </p:nvPr>
        </p:nvSpPr>
        <p:spPr/>
        <p:txBody>
          <a:bodyPr/>
          <a:lstStyle/>
          <a:p>
            <a:endParaRPr lang="en-US"/>
          </a:p>
        </p:txBody>
      </p:sp>
      <p:pic>
        <p:nvPicPr>
          <p:cNvPr id="13" name="Picture 12">
            <a:extLst>
              <a:ext uri="{FF2B5EF4-FFF2-40B4-BE49-F238E27FC236}">
                <a16:creationId xmlns:a16="http://schemas.microsoft.com/office/drawing/2014/main" id="{DD52A631-C6D4-71C2-AB53-9824479971F9}"/>
              </a:ext>
            </a:extLst>
          </p:cNvPr>
          <p:cNvPicPr>
            <a:picLocks noChangeAspect="1"/>
          </p:cNvPicPr>
          <p:nvPr/>
        </p:nvPicPr>
        <p:blipFill>
          <a:blip r:embed="rId2"/>
          <a:stretch>
            <a:fillRect/>
          </a:stretch>
        </p:blipFill>
        <p:spPr>
          <a:xfrm>
            <a:off x="1977710" y="0"/>
            <a:ext cx="8236580" cy="6858000"/>
          </a:xfrm>
          <a:prstGeom prst="rect">
            <a:avLst/>
          </a:prstGeom>
        </p:spPr>
      </p:pic>
    </p:spTree>
    <p:extLst>
      <p:ext uri="{BB962C8B-B14F-4D97-AF65-F5344CB8AC3E}">
        <p14:creationId xmlns:p14="http://schemas.microsoft.com/office/powerpoint/2010/main" val="1447682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DD102C4-67ED-DE36-DE5A-BD05280A10A2}"/>
              </a:ext>
            </a:extLst>
          </p:cNvPr>
          <p:cNvPicPr>
            <a:picLocks noChangeAspect="1"/>
          </p:cNvPicPr>
          <p:nvPr/>
        </p:nvPicPr>
        <p:blipFill>
          <a:blip r:embed="rId2"/>
          <a:stretch>
            <a:fillRect/>
          </a:stretch>
        </p:blipFill>
        <p:spPr>
          <a:xfrm>
            <a:off x="223112" y="1199368"/>
            <a:ext cx="5580952" cy="4695238"/>
          </a:xfrm>
          <a:prstGeom prst="rect">
            <a:avLst/>
          </a:prstGeom>
        </p:spPr>
      </p:pic>
      <p:pic>
        <p:nvPicPr>
          <p:cNvPr id="9" name="Picture 8">
            <a:extLst>
              <a:ext uri="{FF2B5EF4-FFF2-40B4-BE49-F238E27FC236}">
                <a16:creationId xmlns:a16="http://schemas.microsoft.com/office/drawing/2014/main" id="{41C2A6E4-A17E-45E1-ADEF-FFE26D969B41}"/>
              </a:ext>
            </a:extLst>
          </p:cNvPr>
          <p:cNvPicPr>
            <a:picLocks noChangeAspect="1"/>
          </p:cNvPicPr>
          <p:nvPr/>
        </p:nvPicPr>
        <p:blipFill>
          <a:blip r:embed="rId3"/>
          <a:stretch>
            <a:fillRect/>
          </a:stretch>
        </p:blipFill>
        <p:spPr>
          <a:xfrm>
            <a:off x="6387936" y="1199368"/>
            <a:ext cx="5580952" cy="4695238"/>
          </a:xfrm>
          <a:prstGeom prst="rect">
            <a:avLst/>
          </a:prstGeom>
        </p:spPr>
      </p:pic>
      <p:sp>
        <p:nvSpPr>
          <p:cNvPr id="2" name="Content Placeholder 1">
            <a:extLst>
              <a:ext uri="{FF2B5EF4-FFF2-40B4-BE49-F238E27FC236}">
                <a16:creationId xmlns:a16="http://schemas.microsoft.com/office/drawing/2014/main" id="{992EA04C-C86C-DA3E-CA34-F5E0EF5079F2}"/>
              </a:ext>
            </a:extLst>
          </p:cNvPr>
          <p:cNvSpPr>
            <a:spLocks noGrp="1"/>
          </p:cNvSpPr>
          <p:nvPr>
            <p:ph sz="quarter" idx="10"/>
          </p:nvPr>
        </p:nvSpPr>
        <p:spPr/>
        <p:txBody>
          <a:bodyPr/>
          <a:lstStyle/>
          <a:p>
            <a:endParaRPr lang="en-US"/>
          </a:p>
        </p:txBody>
      </p:sp>
      <p:sp>
        <p:nvSpPr>
          <p:cNvPr id="12" name="Title 11">
            <a:extLst>
              <a:ext uri="{FF2B5EF4-FFF2-40B4-BE49-F238E27FC236}">
                <a16:creationId xmlns:a16="http://schemas.microsoft.com/office/drawing/2014/main" id="{79180A3A-02E7-E67F-BF84-4AA05138E4CA}"/>
              </a:ext>
            </a:extLst>
          </p:cNvPr>
          <p:cNvSpPr>
            <a:spLocks noGrp="1"/>
          </p:cNvSpPr>
          <p:nvPr>
            <p:ph type="title"/>
          </p:nvPr>
        </p:nvSpPr>
        <p:spPr/>
        <p:txBody>
          <a:bodyPr/>
          <a:lstStyle/>
          <a:p>
            <a:r>
              <a:rPr lang="en-US" dirty="0"/>
              <a:t>Ensemble Model – No Changes</a:t>
            </a:r>
          </a:p>
        </p:txBody>
      </p:sp>
    </p:spTree>
    <p:extLst>
      <p:ext uri="{BB962C8B-B14F-4D97-AF65-F5344CB8AC3E}">
        <p14:creationId xmlns:p14="http://schemas.microsoft.com/office/powerpoint/2010/main" val="2477740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A8D08-D263-90A8-EB62-B4C0A180940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CD6F7DE-3633-D213-CCAE-48A15263BCC5}"/>
              </a:ext>
            </a:extLst>
          </p:cNvPr>
          <p:cNvSpPr>
            <a:spLocks noGrp="1"/>
          </p:cNvSpPr>
          <p:nvPr>
            <p:ph sz="quarter" idx="10"/>
          </p:nvPr>
        </p:nvSpPr>
        <p:spPr/>
        <p:txBody>
          <a:bodyPr/>
          <a:lstStyle/>
          <a:p>
            <a:endParaRPr lang="en-US"/>
          </a:p>
        </p:txBody>
      </p:sp>
      <p:sp>
        <p:nvSpPr>
          <p:cNvPr id="12" name="Title 11">
            <a:extLst>
              <a:ext uri="{FF2B5EF4-FFF2-40B4-BE49-F238E27FC236}">
                <a16:creationId xmlns:a16="http://schemas.microsoft.com/office/drawing/2014/main" id="{CAB9926A-A90C-B123-D41E-A6864B885E71}"/>
              </a:ext>
            </a:extLst>
          </p:cNvPr>
          <p:cNvSpPr>
            <a:spLocks noGrp="1"/>
          </p:cNvSpPr>
          <p:nvPr>
            <p:ph type="title"/>
          </p:nvPr>
        </p:nvSpPr>
        <p:spPr/>
        <p:txBody>
          <a:bodyPr/>
          <a:lstStyle/>
          <a:p>
            <a:r>
              <a:rPr lang="en-US" dirty="0"/>
              <a:t>Ensemble Model – 2000 </a:t>
            </a:r>
            <a:r>
              <a:rPr lang="en-US" dirty="0" err="1"/>
              <a:t>cfs</a:t>
            </a:r>
            <a:r>
              <a:rPr lang="en-US" dirty="0"/>
              <a:t> Release</a:t>
            </a:r>
          </a:p>
        </p:txBody>
      </p:sp>
      <p:pic>
        <p:nvPicPr>
          <p:cNvPr id="14" name="Picture 13">
            <a:extLst>
              <a:ext uri="{FF2B5EF4-FFF2-40B4-BE49-F238E27FC236}">
                <a16:creationId xmlns:a16="http://schemas.microsoft.com/office/drawing/2014/main" id="{3D7BC52B-42F6-20B6-9310-A53828079264}"/>
              </a:ext>
            </a:extLst>
          </p:cNvPr>
          <p:cNvPicPr>
            <a:picLocks noChangeAspect="1"/>
          </p:cNvPicPr>
          <p:nvPr/>
        </p:nvPicPr>
        <p:blipFill>
          <a:blip r:embed="rId2"/>
          <a:stretch>
            <a:fillRect/>
          </a:stretch>
        </p:blipFill>
        <p:spPr>
          <a:xfrm>
            <a:off x="1600762" y="1161927"/>
            <a:ext cx="8990476" cy="5419048"/>
          </a:xfrm>
          <a:prstGeom prst="rect">
            <a:avLst/>
          </a:prstGeom>
        </p:spPr>
      </p:pic>
    </p:spTree>
    <p:extLst>
      <p:ext uri="{BB962C8B-B14F-4D97-AF65-F5344CB8AC3E}">
        <p14:creationId xmlns:p14="http://schemas.microsoft.com/office/powerpoint/2010/main" val="25166373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D09AF-34B6-81F9-F7FB-1DCF1D9C73B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054768D-7C67-3CDA-714F-07689545AB70}"/>
              </a:ext>
            </a:extLst>
          </p:cNvPr>
          <p:cNvPicPr>
            <a:picLocks noChangeAspect="1"/>
          </p:cNvPicPr>
          <p:nvPr/>
        </p:nvPicPr>
        <p:blipFill>
          <a:blip r:embed="rId2"/>
          <a:stretch>
            <a:fillRect/>
          </a:stretch>
        </p:blipFill>
        <p:spPr>
          <a:xfrm>
            <a:off x="267356" y="1206742"/>
            <a:ext cx="5580952" cy="4695238"/>
          </a:xfrm>
          <a:prstGeom prst="rect">
            <a:avLst/>
          </a:prstGeom>
        </p:spPr>
      </p:pic>
      <p:pic>
        <p:nvPicPr>
          <p:cNvPr id="8" name="Picture 7">
            <a:extLst>
              <a:ext uri="{FF2B5EF4-FFF2-40B4-BE49-F238E27FC236}">
                <a16:creationId xmlns:a16="http://schemas.microsoft.com/office/drawing/2014/main" id="{DACB7CE5-A77E-3801-1C24-E05A6FA5D701}"/>
              </a:ext>
            </a:extLst>
          </p:cNvPr>
          <p:cNvPicPr>
            <a:picLocks noChangeAspect="1"/>
          </p:cNvPicPr>
          <p:nvPr/>
        </p:nvPicPr>
        <p:blipFill>
          <a:blip r:embed="rId3"/>
          <a:stretch>
            <a:fillRect/>
          </a:stretch>
        </p:blipFill>
        <p:spPr>
          <a:xfrm>
            <a:off x="6343692" y="1206742"/>
            <a:ext cx="5580952" cy="4695238"/>
          </a:xfrm>
          <a:prstGeom prst="rect">
            <a:avLst/>
          </a:prstGeom>
        </p:spPr>
      </p:pic>
      <p:pic>
        <p:nvPicPr>
          <p:cNvPr id="11" name="Picture 10">
            <a:extLst>
              <a:ext uri="{FF2B5EF4-FFF2-40B4-BE49-F238E27FC236}">
                <a16:creationId xmlns:a16="http://schemas.microsoft.com/office/drawing/2014/main" id="{050AB474-AFFA-D22E-E8A3-DEC03474F181}"/>
              </a:ext>
            </a:extLst>
          </p:cNvPr>
          <p:cNvPicPr>
            <a:picLocks noChangeAspect="1"/>
          </p:cNvPicPr>
          <p:nvPr/>
        </p:nvPicPr>
        <p:blipFill>
          <a:blip r:embed="rId4"/>
          <a:stretch>
            <a:fillRect/>
          </a:stretch>
        </p:blipFill>
        <p:spPr>
          <a:xfrm>
            <a:off x="6343692" y="1206742"/>
            <a:ext cx="5580952" cy="4695238"/>
          </a:xfrm>
          <a:prstGeom prst="rect">
            <a:avLst/>
          </a:prstGeom>
        </p:spPr>
      </p:pic>
      <p:sp>
        <p:nvSpPr>
          <p:cNvPr id="2" name="Content Placeholder 1">
            <a:extLst>
              <a:ext uri="{FF2B5EF4-FFF2-40B4-BE49-F238E27FC236}">
                <a16:creationId xmlns:a16="http://schemas.microsoft.com/office/drawing/2014/main" id="{D0C9E99B-6289-FB1D-AFA5-B4C1B04A1785}"/>
              </a:ext>
            </a:extLst>
          </p:cNvPr>
          <p:cNvSpPr>
            <a:spLocks noGrp="1"/>
          </p:cNvSpPr>
          <p:nvPr>
            <p:ph sz="quarter" idx="10"/>
          </p:nvPr>
        </p:nvSpPr>
        <p:spPr/>
        <p:txBody>
          <a:bodyPr/>
          <a:lstStyle/>
          <a:p>
            <a:endParaRPr lang="en-US"/>
          </a:p>
        </p:txBody>
      </p:sp>
      <p:sp>
        <p:nvSpPr>
          <p:cNvPr id="12" name="Title 11">
            <a:extLst>
              <a:ext uri="{FF2B5EF4-FFF2-40B4-BE49-F238E27FC236}">
                <a16:creationId xmlns:a16="http://schemas.microsoft.com/office/drawing/2014/main" id="{7C818F76-9E73-0258-97BC-3A11851248B7}"/>
              </a:ext>
            </a:extLst>
          </p:cNvPr>
          <p:cNvSpPr>
            <a:spLocks noGrp="1"/>
          </p:cNvSpPr>
          <p:nvPr>
            <p:ph type="title"/>
          </p:nvPr>
        </p:nvSpPr>
        <p:spPr/>
        <p:txBody>
          <a:bodyPr/>
          <a:lstStyle/>
          <a:p>
            <a:r>
              <a:rPr lang="en-US" dirty="0"/>
              <a:t>Ensemble Model – 2000 </a:t>
            </a:r>
            <a:r>
              <a:rPr lang="en-US" dirty="0" err="1"/>
              <a:t>cfs</a:t>
            </a:r>
            <a:r>
              <a:rPr lang="en-US" dirty="0"/>
              <a:t> Release</a:t>
            </a:r>
          </a:p>
        </p:txBody>
      </p:sp>
    </p:spTree>
    <p:extLst>
      <p:ext uri="{BB962C8B-B14F-4D97-AF65-F5344CB8AC3E}">
        <p14:creationId xmlns:p14="http://schemas.microsoft.com/office/powerpoint/2010/main" val="307242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42291-E812-9444-976C-A15757D0E18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C319C77-4CE1-DD01-4672-D6CCF0032A7F}"/>
              </a:ext>
            </a:extLst>
          </p:cNvPr>
          <p:cNvSpPr>
            <a:spLocks noGrp="1"/>
          </p:cNvSpPr>
          <p:nvPr>
            <p:ph sz="quarter" idx="10"/>
          </p:nvPr>
        </p:nvSpPr>
        <p:spPr/>
        <p:txBody>
          <a:bodyPr/>
          <a:lstStyle/>
          <a:p>
            <a:endParaRPr lang="en-US"/>
          </a:p>
        </p:txBody>
      </p:sp>
      <p:sp>
        <p:nvSpPr>
          <p:cNvPr id="19" name="Title 11">
            <a:extLst>
              <a:ext uri="{FF2B5EF4-FFF2-40B4-BE49-F238E27FC236}">
                <a16:creationId xmlns:a16="http://schemas.microsoft.com/office/drawing/2014/main" id="{982166BE-5D70-CE32-4AC1-DC2D0A1AB7B4}"/>
              </a:ext>
            </a:extLst>
          </p:cNvPr>
          <p:cNvSpPr>
            <a:spLocks noGrp="1"/>
          </p:cNvSpPr>
          <p:nvPr>
            <p:ph type="title"/>
          </p:nvPr>
        </p:nvSpPr>
        <p:spPr/>
        <p:txBody>
          <a:bodyPr/>
          <a:lstStyle/>
          <a:p>
            <a:r>
              <a:rPr lang="en-US" dirty="0"/>
              <a:t>Ensemble Model – 3500 </a:t>
            </a:r>
            <a:r>
              <a:rPr lang="en-US" dirty="0" err="1"/>
              <a:t>cfs</a:t>
            </a:r>
            <a:r>
              <a:rPr lang="en-US" dirty="0"/>
              <a:t> / 0 </a:t>
            </a:r>
            <a:r>
              <a:rPr lang="en-US" dirty="0" err="1"/>
              <a:t>cfs</a:t>
            </a:r>
            <a:r>
              <a:rPr lang="en-US" dirty="0"/>
              <a:t> Release</a:t>
            </a:r>
          </a:p>
        </p:txBody>
      </p:sp>
      <p:pic>
        <p:nvPicPr>
          <p:cNvPr id="3" name="Picture 2">
            <a:extLst>
              <a:ext uri="{FF2B5EF4-FFF2-40B4-BE49-F238E27FC236}">
                <a16:creationId xmlns:a16="http://schemas.microsoft.com/office/drawing/2014/main" id="{522396EC-658D-B041-415C-E67D713FCBCD}"/>
              </a:ext>
            </a:extLst>
          </p:cNvPr>
          <p:cNvPicPr>
            <a:picLocks noChangeAspect="1"/>
          </p:cNvPicPr>
          <p:nvPr/>
        </p:nvPicPr>
        <p:blipFill>
          <a:blip r:embed="rId2"/>
          <a:stretch>
            <a:fillRect/>
          </a:stretch>
        </p:blipFill>
        <p:spPr>
          <a:xfrm>
            <a:off x="1600762" y="1082961"/>
            <a:ext cx="8990476" cy="5400000"/>
          </a:xfrm>
          <a:prstGeom prst="rect">
            <a:avLst/>
          </a:prstGeom>
        </p:spPr>
      </p:pic>
    </p:spTree>
    <p:extLst>
      <p:ext uri="{BB962C8B-B14F-4D97-AF65-F5344CB8AC3E}">
        <p14:creationId xmlns:p14="http://schemas.microsoft.com/office/powerpoint/2010/main" val="4257162454"/>
      </p:ext>
    </p:extLst>
  </p:cSld>
  <p:clrMapOvr>
    <a:masterClrMapping/>
  </p:clrMapOvr>
</p:sld>
</file>

<file path=ppt/theme/theme1.xml><?xml version="1.0" encoding="utf-8"?>
<a:theme xmlns:a="http://schemas.openxmlformats.org/drawingml/2006/main" name="Upper left castle template public">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2.xml><?xml version="1.0" encoding="utf-8"?>
<a:theme xmlns:a="http://schemas.openxmlformats.org/drawingml/2006/main" name="CUI Upper left Castle template ">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3.xml><?xml version="1.0" encoding="utf-8"?>
<a:theme xmlns:a="http://schemas.openxmlformats.org/drawingml/2006/main" name="traditional template NON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4.xml><?xml version="1.0" encoding="utf-8"?>
<a:theme xmlns:a="http://schemas.openxmlformats.org/drawingml/2006/main" name="Traditional template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5.xml><?xml version="1.0" encoding="utf-8"?>
<a:theme xmlns:a="http://schemas.openxmlformats.org/drawingml/2006/main" name="2_Upper Left Star and Castle NON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6.xml><?xml version="1.0" encoding="utf-8"?>
<a:theme xmlns:a="http://schemas.openxmlformats.org/drawingml/2006/main" name="Upper Left Star and Castle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7.xml><?xml version="1.0" encoding="utf-8"?>
<a:theme xmlns:a="http://schemas.openxmlformats.org/drawingml/2006/main" name="Chart Color Templates">
  <a:themeElements>
    <a:clrScheme name="Charts">
      <a:dk1>
        <a:srgbClr val="221F20"/>
      </a:dk1>
      <a:lt1>
        <a:srgbClr val="565557"/>
      </a:lt1>
      <a:dk2>
        <a:srgbClr val="FFFFFF"/>
      </a:dk2>
      <a:lt2>
        <a:srgbClr val="D5D5D7"/>
      </a:lt2>
      <a:accent1>
        <a:srgbClr val="F16521"/>
      </a:accent1>
      <a:accent2>
        <a:srgbClr val="2DAA27"/>
      </a:accent2>
      <a:accent3>
        <a:srgbClr val="CF0000"/>
      </a:accent3>
      <a:accent4>
        <a:srgbClr val="FFCC01"/>
      </a:accent4>
      <a:accent5>
        <a:srgbClr val="00308F"/>
      </a:accent5>
      <a:accent6>
        <a:srgbClr val="532476"/>
      </a:accent6>
      <a:hlink>
        <a:srgbClr val="4D7EA1"/>
      </a:hlink>
      <a:folHlink>
        <a:srgbClr val="CF000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7A4F02DA-9F69-4CE8-8688-F5382440A1E1}"/>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8C2CD5-50C2-4A7C-996A-3D6312B83669}">
  <ds:schemaRefs>
    <ds:schemaRef ds:uri="http://schemas.microsoft.com/office/2006/documentManagement/types"/>
    <ds:schemaRef ds:uri="http://schemas.microsoft.com/office/2006/metadata/properties"/>
    <ds:schemaRef ds:uri="http://schemas.microsoft.com/office/infopath/2007/PartnerControls"/>
    <ds:schemaRef ds:uri="http://purl.org/dc/terms/"/>
    <ds:schemaRef ds:uri="http://purl.org/dc/dcmitype/"/>
    <ds:schemaRef ds:uri="18f88ba2-4714-4ce4-8806-1d85d427829f"/>
    <ds:schemaRef ds:uri="http://schemas.openxmlformats.org/package/2006/metadata/core-properties"/>
    <ds:schemaRef ds:uri="http://www.w3.org/XML/1998/namespace"/>
    <ds:schemaRef ds:uri="http://purl.org/dc/elements/1.1/"/>
  </ds:schemaRefs>
</ds:datastoreItem>
</file>

<file path=customXml/itemProps2.xml><?xml version="1.0" encoding="utf-8"?>
<ds:datastoreItem xmlns:ds="http://schemas.openxmlformats.org/officeDocument/2006/customXml" ds:itemID="{57CAE72E-856B-4DF4-A9F6-93C41667E9A0}">
  <ds:schemaRefs>
    <ds:schemaRef ds:uri="http://schemas.microsoft.com/sharepoint/v3/contenttype/forms"/>
  </ds:schemaRefs>
</ds:datastoreItem>
</file>

<file path=customXml/itemProps3.xml><?xml version="1.0" encoding="utf-8"?>
<ds:datastoreItem xmlns:ds="http://schemas.openxmlformats.org/officeDocument/2006/customXml" ds:itemID="{E8985963-09CA-4633-99F3-26A9BA865075}"/>
</file>

<file path=docProps/app.xml><?xml version="1.0" encoding="utf-8"?>
<Properties xmlns="http://schemas.openxmlformats.org/officeDocument/2006/extended-properties" xmlns:vt="http://schemas.openxmlformats.org/officeDocument/2006/docPropsVTypes">
  <Template/>
  <TotalTime>25402</TotalTime>
  <Words>179</Words>
  <Application>Microsoft Office PowerPoint</Application>
  <PresentationFormat>Widescreen</PresentationFormat>
  <Paragraphs>41</Paragraphs>
  <Slides>12</Slides>
  <Notes>1</Notes>
  <HiddenSlides>0</HiddenSlides>
  <MMClips>0</MMClips>
  <ScaleCrop>false</ScaleCrop>
  <HeadingPairs>
    <vt:vector size="6" baseType="variant">
      <vt:variant>
        <vt:lpstr>Fonts Used</vt:lpstr>
      </vt:variant>
      <vt:variant>
        <vt:i4>2</vt:i4>
      </vt:variant>
      <vt:variant>
        <vt:lpstr>Theme</vt:lpstr>
      </vt:variant>
      <vt:variant>
        <vt:i4>7</vt:i4>
      </vt:variant>
      <vt:variant>
        <vt:lpstr>Slide Titles</vt:lpstr>
      </vt:variant>
      <vt:variant>
        <vt:i4>12</vt:i4>
      </vt:variant>
    </vt:vector>
  </HeadingPairs>
  <TitlesOfParts>
    <vt:vector size="21" baseType="lpstr">
      <vt:lpstr>Arial</vt:lpstr>
      <vt:lpstr>Calibri</vt:lpstr>
      <vt:lpstr>Upper left castle template public</vt:lpstr>
      <vt:lpstr>CUI Upper left Castle template </vt:lpstr>
      <vt:lpstr>traditional template NON CUI</vt:lpstr>
      <vt:lpstr>Traditional template CUI</vt:lpstr>
      <vt:lpstr>2_Upper Left Star and Castle NON CUI</vt:lpstr>
      <vt:lpstr>Upper Left Star and Castle CUI</vt:lpstr>
      <vt:lpstr>Chart Color Templates</vt:lpstr>
      <vt:lpstr>ResSim EnsembleS WITH Prescribed Release Rules</vt:lpstr>
      <vt:lpstr>Simplified Model</vt:lpstr>
      <vt:lpstr>WHAT IS A PRESCRIBED RELEASE RULE?</vt:lpstr>
      <vt:lpstr>PowerPoint Presentation</vt:lpstr>
      <vt:lpstr>PowerPoint Presentation</vt:lpstr>
      <vt:lpstr>Ensemble Model – No Changes</vt:lpstr>
      <vt:lpstr>Ensemble Model – 2000 cfs Release</vt:lpstr>
      <vt:lpstr>Ensemble Model – 2000 cfs Release</vt:lpstr>
      <vt:lpstr>Ensemble Model – 3500 cfs / 0 cfs Release</vt:lpstr>
      <vt:lpstr>Ensemble Model – 3500 cfs / 0 cfs Release</vt:lpstr>
      <vt:lpstr>FIRO Pool / PRESCRIBED Release</vt:lpstr>
      <vt:lpstr>FIRO Pool + Prescribed Release</vt:lpstr>
    </vt:vector>
  </TitlesOfParts>
  <Company>United States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ELW</dc:creator>
  <cp:lastModifiedBy>Heisman, Evan A CIV USARMY CEIWR-HEC (USA)</cp:lastModifiedBy>
  <cp:revision>544</cp:revision>
  <dcterms:created xsi:type="dcterms:W3CDTF">2017-02-20T05:10:01Z</dcterms:created>
  <dcterms:modified xsi:type="dcterms:W3CDTF">2025-08-01T20:49:56Z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ies>
</file>